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Krona One"/>
      <p:regular r:id="rId22"/>
    </p:embeddedFont>
    <p:embeddedFont>
      <p:font typeface="Ubuntu"/>
      <p:regular r:id="rId23"/>
      <p:bold r:id="rId24"/>
      <p:italic r:id="rId25"/>
      <p:boldItalic r:id="rId26"/>
    </p:embeddedFont>
    <p:embeddedFont>
      <p:font typeface="Lato"/>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98">
          <p15:clr>
            <a:srgbClr val="FF0000"/>
          </p15:clr>
        </p15:guide>
        <p15:guide id="2" pos="519">
          <p15:clr>
            <a:srgbClr val="FFFF00"/>
          </p15:clr>
        </p15:guide>
        <p15:guide id="3" orient="horz" pos="2889">
          <p15:clr>
            <a:srgbClr val="FFFF00"/>
          </p15:clr>
        </p15:guide>
        <p15:guide id="4" orient="horz" pos="347">
          <p15:clr>
            <a:srgbClr val="FFFF00"/>
          </p15:clr>
        </p15:guide>
        <p15:guide id="5" pos="5249">
          <p15:clr>
            <a:srgbClr val="FFFF00"/>
          </p15:clr>
        </p15:guide>
        <p15:guide id="6" pos="2888">
          <p15:clr>
            <a:srgbClr val="9AA0A6"/>
          </p15:clr>
        </p15:guide>
        <p15:guide id="7" orient="horz">
          <p15:clr>
            <a:srgbClr val="9AA0A6"/>
          </p15:clr>
        </p15:guide>
        <p15:guide id="8" orient="horz" pos="1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8" orient="horz"/>
        <p:guide pos="519"/>
        <p:guide pos="2889" orient="horz"/>
        <p:guide pos="347" orient="horz"/>
        <p:guide pos="5249"/>
        <p:guide pos="2888"/>
        <p:guide orient="horz"/>
        <p:guide pos="1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KronaOne-regular.fntdata"/><Relationship Id="rId21" Type="http://schemas.openxmlformats.org/officeDocument/2006/relationships/slide" Target="slides/slide16.xml"/><Relationship Id="rId24" Type="http://schemas.openxmlformats.org/officeDocument/2006/relationships/font" Target="fonts/Ubuntu-bold.fntdata"/><Relationship Id="rId23" Type="http://schemas.openxmlformats.org/officeDocument/2006/relationships/font" Target="fonts/Ubuntu-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Ubuntu-boldItalic.fntdata"/><Relationship Id="rId25" Type="http://schemas.openxmlformats.org/officeDocument/2006/relationships/font" Target="fonts/Ubuntu-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6f39c49ba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6f39c49ba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9ccd4f382f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9ccd4f382f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6f39c49ba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6f39c49ba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9ec4ab70a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19ec4ab70a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6ed1d3ee59_0_10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6ed1d3ee59_0_10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9ec4ab70a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9ec4ab70a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7269104ac9_1_4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7269104ac9_1_4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6f39c49b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6f39c49b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6f39c49ba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6f39c49b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71e807b215_3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71e807b215_3_1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6ed1d3ee59_0_10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6ed1d3ee59_0_10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9ccd4f382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9ccd4f382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9ccd4f382f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9ccd4f382f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91a1ee637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91a1ee637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91a1ee63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91a1ee63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9ccd4f382f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9ccd4f382f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sp>
        <p:nvSpPr>
          <p:cNvPr id="145" name="Google Shape;145;p11"/>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2046914">
            <a:off x="-7837653" y="-4073147"/>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1"/>
          <p:cNvGrpSpPr/>
          <p:nvPr/>
        </p:nvGrpSpPr>
        <p:grpSpPr>
          <a:xfrm flipH="1">
            <a:off x="2207694" y="692645"/>
            <a:ext cx="4283325" cy="3765604"/>
            <a:chOff x="3647700" y="1418025"/>
            <a:chExt cx="3459875" cy="3042175"/>
          </a:xfrm>
        </p:grpSpPr>
        <p:sp>
          <p:nvSpPr>
            <p:cNvPr id="188" name="Google Shape;188;p11"/>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2" name="Google Shape;222;p11"/>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223" name="Google Shape;223;p11"/>
          <p:cNvSpPr/>
          <p:nvPr/>
        </p:nvSpPr>
        <p:spPr>
          <a:xfrm rot="10800000">
            <a:off x="5742425" y="69264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rot="5400000">
            <a:off x="101400" y="141309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226" name="Shape 2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27" name="Shape 227"/>
        <p:cNvGrpSpPr/>
        <p:nvPr/>
      </p:nvGrpSpPr>
      <p:grpSpPr>
        <a:xfrm>
          <a:off x="0" y="0"/>
          <a:ext cx="0" cy="0"/>
          <a:chOff x="0" y="0"/>
          <a:chExt cx="0" cy="0"/>
        </a:xfrm>
      </p:grpSpPr>
      <p:sp>
        <p:nvSpPr>
          <p:cNvPr id="228" name="Google Shape;228;p14"/>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9" name="Google Shape;229;p14"/>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rgbClr val="FFFFFF"/>
                </a:solidFill>
                <a:latin typeface="Krona One"/>
                <a:ea typeface="Krona One"/>
                <a:cs typeface="Krona One"/>
                <a:sym typeface="Krona One"/>
              </a:defRPr>
            </a:lvl1pPr>
            <a:lvl2pPr lvl="1" algn="ctr">
              <a:spcBef>
                <a:spcPts val="1600"/>
              </a:spcBef>
              <a:spcAft>
                <a:spcPts val="0"/>
              </a:spcAft>
              <a:buNone/>
              <a:defRPr sz="1600">
                <a:solidFill>
                  <a:srgbClr val="FFFFFF"/>
                </a:solidFill>
                <a:latin typeface="Krona One"/>
                <a:ea typeface="Krona One"/>
                <a:cs typeface="Krona One"/>
                <a:sym typeface="Krona One"/>
              </a:defRPr>
            </a:lvl2pPr>
            <a:lvl3pPr lvl="2" algn="ctr">
              <a:spcBef>
                <a:spcPts val="1600"/>
              </a:spcBef>
              <a:spcAft>
                <a:spcPts val="0"/>
              </a:spcAft>
              <a:buNone/>
              <a:defRPr sz="1600">
                <a:solidFill>
                  <a:srgbClr val="FFFFFF"/>
                </a:solidFill>
                <a:latin typeface="Krona One"/>
                <a:ea typeface="Krona One"/>
                <a:cs typeface="Krona One"/>
                <a:sym typeface="Krona One"/>
              </a:defRPr>
            </a:lvl3pPr>
            <a:lvl4pPr lvl="3" algn="ctr">
              <a:spcBef>
                <a:spcPts val="1600"/>
              </a:spcBef>
              <a:spcAft>
                <a:spcPts val="0"/>
              </a:spcAft>
              <a:buNone/>
              <a:defRPr sz="1600">
                <a:solidFill>
                  <a:srgbClr val="FFFFFF"/>
                </a:solidFill>
                <a:latin typeface="Krona One"/>
                <a:ea typeface="Krona One"/>
                <a:cs typeface="Krona One"/>
                <a:sym typeface="Krona One"/>
              </a:defRPr>
            </a:lvl4pPr>
            <a:lvl5pPr lvl="4" algn="ctr">
              <a:spcBef>
                <a:spcPts val="1600"/>
              </a:spcBef>
              <a:spcAft>
                <a:spcPts val="0"/>
              </a:spcAft>
              <a:buNone/>
              <a:defRPr sz="1600">
                <a:solidFill>
                  <a:srgbClr val="FFFFFF"/>
                </a:solidFill>
                <a:latin typeface="Krona One"/>
                <a:ea typeface="Krona One"/>
                <a:cs typeface="Krona One"/>
                <a:sym typeface="Krona One"/>
              </a:defRPr>
            </a:lvl5pPr>
            <a:lvl6pPr lvl="5" algn="ctr">
              <a:spcBef>
                <a:spcPts val="1600"/>
              </a:spcBef>
              <a:spcAft>
                <a:spcPts val="0"/>
              </a:spcAft>
              <a:buNone/>
              <a:defRPr sz="1600">
                <a:solidFill>
                  <a:srgbClr val="FFFFFF"/>
                </a:solidFill>
                <a:latin typeface="Krona One"/>
                <a:ea typeface="Krona One"/>
                <a:cs typeface="Krona One"/>
                <a:sym typeface="Krona One"/>
              </a:defRPr>
            </a:lvl6pPr>
            <a:lvl7pPr lvl="6" algn="ctr">
              <a:spcBef>
                <a:spcPts val="1600"/>
              </a:spcBef>
              <a:spcAft>
                <a:spcPts val="0"/>
              </a:spcAft>
              <a:buNone/>
              <a:defRPr sz="1600">
                <a:solidFill>
                  <a:srgbClr val="FFFFFF"/>
                </a:solidFill>
                <a:latin typeface="Krona One"/>
                <a:ea typeface="Krona One"/>
                <a:cs typeface="Krona One"/>
                <a:sym typeface="Krona One"/>
              </a:defRPr>
            </a:lvl7pPr>
            <a:lvl8pPr lvl="7" algn="ctr">
              <a:spcBef>
                <a:spcPts val="1600"/>
              </a:spcBef>
              <a:spcAft>
                <a:spcPts val="0"/>
              </a:spcAft>
              <a:buNone/>
              <a:defRPr sz="1600">
                <a:solidFill>
                  <a:srgbClr val="FFFFFF"/>
                </a:solidFill>
                <a:latin typeface="Krona One"/>
                <a:ea typeface="Krona One"/>
                <a:cs typeface="Krona One"/>
                <a:sym typeface="Krona One"/>
              </a:defRPr>
            </a:lvl8pPr>
            <a:lvl9pPr lvl="8" algn="ctr">
              <a:spcBef>
                <a:spcPts val="1600"/>
              </a:spcBef>
              <a:spcAft>
                <a:spcPts val="1600"/>
              </a:spcAft>
              <a:buNone/>
              <a:defRPr sz="1600">
                <a:solidFill>
                  <a:srgbClr val="FFFFFF"/>
                </a:solidFill>
                <a:latin typeface="Krona One"/>
                <a:ea typeface="Krona One"/>
                <a:cs typeface="Krona One"/>
                <a:sym typeface="Krona One"/>
              </a:defRPr>
            </a:lvl9pPr>
          </a:lstStyle>
          <a:p/>
        </p:txBody>
      </p:sp>
      <p:sp>
        <p:nvSpPr>
          <p:cNvPr id="230" name="Google Shape;230;p14"/>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31" name="Google Shape;231;p14"/>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232" name="Google Shape;232;p14"/>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33" name="Google Shape;233;p14"/>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34" name="Google Shape;234;p14"/>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235" name="Google Shape;235;p14"/>
          <p:cNvSpPr/>
          <p:nvPr/>
        </p:nvSpPr>
        <p:spPr>
          <a:xfrm>
            <a:off x="87373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344520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6074349"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2">
  <p:cSld name="TITLE_AND_TWO_COLUMNS_1_2">
    <p:spTree>
      <p:nvGrpSpPr>
        <p:cNvPr id="239" name="Shape 239"/>
        <p:cNvGrpSpPr/>
        <p:nvPr/>
      </p:nvGrpSpPr>
      <p:grpSpPr>
        <a:xfrm>
          <a:off x="0" y="0"/>
          <a:ext cx="0" cy="0"/>
          <a:chOff x="0" y="0"/>
          <a:chExt cx="0" cy="0"/>
        </a:xfrm>
      </p:grpSpPr>
      <p:grpSp>
        <p:nvGrpSpPr>
          <p:cNvPr id="240" name="Google Shape;240;p15"/>
          <p:cNvGrpSpPr/>
          <p:nvPr/>
        </p:nvGrpSpPr>
        <p:grpSpPr>
          <a:xfrm>
            <a:off x="-3305083" y="-548461"/>
            <a:ext cx="15774103" cy="10669088"/>
            <a:chOff x="-3305083" y="-548461"/>
            <a:chExt cx="15774103" cy="10669088"/>
          </a:xfrm>
        </p:grpSpPr>
        <p:grpSp>
          <p:nvGrpSpPr>
            <p:cNvPr id="241" name="Google Shape;241;p15"/>
            <p:cNvGrpSpPr/>
            <p:nvPr/>
          </p:nvGrpSpPr>
          <p:grpSpPr>
            <a:xfrm flipH="1" rot="10800000">
              <a:off x="-3305083" y="-548461"/>
              <a:ext cx="15774103" cy="10669088"/>
              <a:chOff x="-785906" y="-1208675"/>
              <a:chExt cx="10735064" cy="7260847"/>
            </a:xfrm>
          </p:grpSpPr>
          <p:sp>
            <p:nvSpPr>
              <p:cNvPr id="242" name="Google Shape;242;p15"/>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15"/>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422" name="Google Shape;422;p15"/>
          <p:cNvSpPr/>
          <p:nvPr/>
        </p:nvSpPr>
        <p:spPr>
          <a:xfrm flipH="1" rot="10800000">
            <a:off x="-17150" y="4050"/>
            <a:ext cx="9186900" cy="5166000"/>
          </a:xfrm>
          <a:prstGeom prst="rect">
            <a:avLst/>
          </a:prstGeom>
          <a:solidFill>
            <a:srgbClr val="00ABBF">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rgbClr val="FFFFFF"/>
                </a:solidFill>
              </a:defRPr>
            </a:lvl1pPr>
            <a:lvl2pPr lvl="1" algn="ctr">
              <a:lnSpc>
                <a:spcPct val="100000"/>
              </a:lnSpc>
              <a:spcBef>
                <a:spcPts val="0"/>
              </a:spcBef>
              <a:spcAft>
                <a:spcPts val="0"/>
              </a:spcAft>
              <a:buNone/>
              <a:defRPr>
                <a:solidFill>
                  <a:srgbClr val="FFFFFF"/>
                </a:solidFill>
              </a:defRPr>
            </a:lvl2pPr>
            <a:lvl3pPr lvl="2" algn="ctr">
              <a:lnSpc>
                <a:spcPct val="100000"/>
              </a:lnSpc>
              <a:spcBef>
                <a:spcPts val="0"/>
              </a:spcBef>
              <a:spcAft>
                <a:spcPts val="0"/>
              </a:spcAft>
              <a:buNone/>
              <a:defRPr>
                <a:solidFill>
                  <a:srgbClr val="FFFFFF"/>
                </a:solidFill>
              </a:defRPr>
            </a:lvl3pPr>
            <a:lvl4pPr lvl="3" algn="ctr">
              <a:lnSpc>
                <a:spcPct val="100000"/>
              </a:lnSpc>
              <a:spcBef>
                <a:spcPts val="0"/>
              </a:spcBef>
              <a:spcAft>
                <a:spcPts val="0"/>
              </a:spcAft>
              <a:buNone/>
              <a:defRPr>
                <a:solidFill>
                  <a:srgbClr val="FFFFFF"/>
                </a:solidFill>
              </a:defRPr>
            </a:lvl4pPr>
            <a:lvl5pPr lvl="4" algn="ctr">
              <a:lnSpc>
                <a:spcPct val="100000"/>
              </a:lnSpc>
              <a:spcBef>
                <a:spcPts val="0"/>
              </a:spcBef>
              <a:spcAft>
                <a:spcPts val="0"/>
              </a:spcAft>
              <a:buNone/>
              <a:defRPr>
                <a:solidFill>
                  <a:srgbClr val="FFFFFF"/>
                </a:solidFill>
              </a:defRPr>
            </a:lvl5pPr>
            <a:lvl6pPr lvl="5" algn="ctr">
              <a:lnSpc>
                <a:spcPct val="100000"/>
              </a:lnSpc>
              <a:spcBef>
                <a:spcPts val="0"/>
              </a:spcBef>
              <a:spcAft>
                <a:spcPts val="0"/>
              </a:spcAft>
              <a:buNone/>
              <a:defRPr>
                <a:solidFill>
                  <a:srgbClr val="FFFFFF"/>
                </a:solidFill>
              </a:defRPr>
            </a:lvl6pPr>
            <a:lvl7pPr lvl="6" algn="ctr">
              <a:lnSpc>
                <a:spcPct val="100000"/>
              </a:lnSpc>
              <a:spcBef>
                <a:spcPts val="0"/>
              </a:spcBef>
              <a:spcAft>
                <a:spcPts val="0"/>
              </a:spcAft>
              <a:buNone/>
              <a:defRPr>
                <a:solidFill>
                  <a:srgbClr val="FFFFFF"/>
                </a:solidFill>
              </a:defRPr>
            </a:lvl7pPr>
            <a:lvl8pPr lvl="7" algn="ctr">
              <a:lnSpc>
                <a:spcPct val="100000"/>
              </a:lnSpc>
              <a:spcBef>
                <a:spcPts val="0"/>
              </a:spcBef>
              <a:spcAft>
                <a:spcPts val="0"/>
              </a:spcAft>
              <a:buNone/>
              <a:defRPr>
                <a:solidFill>
                  <a:srgbClr val="FFFFFF"/>
                </a:solidFill>
              </a:defRPr>
            </a:lvl8pPr>
            <a:lvl9pPr lvl="8" algn="ctr">
              <a:lnSpc>
                <a:spcPct val="100000"/>
              </a:lnSpc>
              <a:spcBef>
                <a:spcPts val="0"/>
              </a:spcBef>
              <a:spcAft>
                <a:spcPts val="0"/>
              </a:spcAft>
              <a:buNone/>
              <a:defRPr>
                <a:solidFill>
                  <a:srgbClr val="FFFFFF"/>
                </a:solidFill>
              </a:defRPr>
            </a:lvl9pPr>
          </a:lstStyle>
          <a:p/>
        </p:txBody>
      </p:sp>
      <p:sp>
        <p:nvSpPr>
          <p:cNvPr id="424" name="Google Shape;424;p15"/>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25" name="Google Shape;425;p15"/>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26" name="Google Shape;426;p15"/>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7" name="Google Shape;427;p15"/>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 name="Google Shape;428;p15"/>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9" name="Google Shape;429;p15"/>
          <p:cNvSpPr txBox="1"/>
          <p:nvPr>
            <p:ph idx="6" type="title"/>
          </p:nvPr>
        </p:nvSpPr>
        <p:spPr>
          <a:xfrm>
            <a:off x="713232" y="393192"/>
            <a:ext cx="77175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3">
  <p:cSld name="TITLE_AND_TWO_COLUMNS_1_2_1">
    <p:spTree>
      <p:nvGrpSpPr>
        <p:cNvPr id="430" name="Shape 430"/>
        <p:cNvGrpSpPr/>
        <p:nvPr/>
      </p:nvGrpSpPr>
      <p:grpSpPr>
        <a:xfrm>
          <a:off x="0" y="0"/>
          <a:ext cx="0" cy="0"/>
          <a:chOff x="0" y="0"/>
          <a:chExt cx="0" cy="0"/>
        </a:xfrm>
      </p:grpSpPr>
      <p:sp>
        <p:nvSpPr>
          <p:cNvPr id="431" name="Google Shape;431;p16"/>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32" name="Google Shape;432;p16"/>
          <p:cNvSpPr txBox="1"/>
          <p:nvPr>
            <p:ph idx="1" type="subTitle"/>
          </p:nvPr>
        </p:nvSpPr>
        <p:spPr>
          <a:xfrm>
            <a:off x="3561117" y="15185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3" name="Google Shape;433;p16"/>
          <p:cNvSpPr txBox="1"/>
          <p:nvPr>
            <p:ph idx="2" type="subTitle"/>
          </p:nvPr>
        </p:nvSpPr>
        <p:spPr>
          <a:xfrm>
            <a:off x="83279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34" name="Google Shape;434;p16"/>
          <p:cNvSpPr txBox="1"/>
          <p:nvPr>
            <p:ph idx="3" type="subTitle"/>
          </p:nvPr>
        </p:nvSpPr>
        <p:spPr>
          <a:xfrm>
            <a:off x="829987"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5" name="Google Shape;435;p16"/>
          <p:cNvSpPr txBox="1"/>
          <p:nvPr>
            <p:ph idx="4" type="subTitle"/>
          </p:nvPr>
        </p:nvSpPr>
        <p:spPr>
          <a:xfrm>
            <a:off x="352996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36" name="Google Shape;436;p16"/>
          <p:cNvSpPr txBox="1"/>
          <p:nvPr>
            <p:ph idx="5" type="subTitle"/>
          </p:nvPr>
        </p:nvSpPr>
        <p:spPr>
          <a:xfrm>
            <a:off x="6308485"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7" name="Google Shape;437;p16"/>
          <p:cNvSpPr txBox="1"/>
          <p:nvPr>
            <p:ph idx="6" type="subTitle"/>
          </p:nvPr>
        </p:nvSpPr>
        <p:spPr>
          <a:xfrm>
            <a:off x="6310787"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38" name="Google Shape;438;p1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Columns">
  <p:cSld name="TITLE_AND_TWO_COLUMNS_1_1">
    <p:spTree>
      <p:nvGrpSpPr>
        <p:cNvPr id="439" name="Shape 439"/>
        <p:cNvGrpSpPr/>
        <p:nvPr/>
      </p:nvGrpSpPr>
      <p:grpSpPr>
        <a:xfrm>
          <a:off x="0" y="0"/>
          <a:ext cx="0" cy="0"/>
          <a:chOff x="0" y="0"/>
          <a:chExt cx="0" cy="0"/>
        </a:xfrm>
      </p:grpSpPr>
      <p:sp>
        <p:nvSpPr>
          <p:cNvPr id="440" name="Google Shape;440;p17"/>
          <p:cNvSpPr/>
          <p:nvPr/>
        </p:nvSpPr>
        <p:spPr>
          <a:xfrm>
            <a:off x="-447675" y="2941300"/>
            <a:ext cx="9810600" cy="2578500"/>
          </a:xfrm>
          <a:prstGeom prst="rect">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42" name="Google Shape;442;p17"/>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3" name="Google Shape;443;p17"/>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44" name="Google Shape;444;p17"/>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45" name="Google Shape;445;p17"/>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6" name="Google Shape;446;p17"/>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7" name="Google Shape;447;p17"/>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8" name="Google Shape;448;p17"/>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49" name="Google Shape;449;p17"/>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50" name="Google Shape;450;p17"/>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olumns">
  <p:cSld name="TITLE_AND_TWO_COLUMNS_1_1_1">
    <p:spTree>
      <p:nvGrpSpPr>
        <p:cNvPr id="451" name="Shape 451"/>
        <p:cNvGrpSpPr/>
        <p:nvPr/>
      </p:nvGrpSpPr>
      <p:grpSpPr>
        <a:xfrm>
          <a:off x="0" y="0"/>
          <a:ext cx="0" cy="0"/>
          <a:chOff x="0" y="0"/>
          <a:chExt cx="0" cy="0"/>
        </a:xfrm>
      </p:grpSpPr>
      <p:sp>
        <p:nvSpPr>
          <p:cNvPr id="452" name="Google Shape;452;p18"/>
          <p:cNvSpPr txBox="1"/>
          <p:nvPr>
            <p:ph type="title"/>
          </p:nvPr>
        </p:nvSpPr>
        <p:spPr>
          <a:xfrm>
            <a:off x="713225" y="385819"/>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53" name="Google Shape;453;p18"/>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454" name="Google Shape;454;p18"/>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55" name="Google Shape;455;p18"/>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56" name="Google Shape;456;p18"/>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57" name="Google Shape;457;p18"/>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58" name="Google Shape;458;p18"/>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59" name="Google Shape;459;p18"/>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rgbClr val="FFFFFF"/>
                </a:solidFill>
              </a:defRPr>
            </a:lvl1pPr>
            <a:lvl2pPr lvl="1" rtl="0" algn="ctr">
              <a:spcBef>
                <a:spcPts val="1600"/>
              </a:spcBef>
              <a:spcAft>
                <a:spcPts val="0"/>
              </a:spcAft>
              <a:buNone/>
              <a:defRPr sz="1300">
                <a:solidFill>
                  <a:srgbClr val="FFFFFF"/>
                </a:solidFill>
              </a:defRPr>
            </a:lvl2pPr>
            <a:lvl3pPr lvl="2" rtl="0" algn="ctr">
              <a:spcBef>
                <a:spcPts val="1600"/>
              </a:spcBef>
              <a:spcAft>
                <a:spcPts val="0"/>
              </a:spcAft>
              <a:buNone/>
              <a:defRPr sz="1300">
                <a:solidFill>
                  <a:srgbClr val="FFFFFF"/>
                </a:solidFill>
              </a:defRPr>
            </a:lvl3pPr>
            <a:lvl4pPr lvl="3" rtl="0" algn="ctr">
              <a:spcBef>
                <a:spcPts val="1600"/>
              </a:spcBef>
              <a:spcAft>
                <a:spcPts val="0"/>
              </a:spcAft>
              <a:buNone/>
              <a:defRPr sz="1300">
                <a:solidFill>
                  <a:srgbClr val="FFFFFF"/>
                </a:solidFill>
              </a:defRPr>
            </a:lvl4pPr>
            <a:lvl5pPr lvl="4" rtl="0" algn="ctr">
              <a:spcBef>
                <a:spcPts val="1600"/>
              </a:spcBef>
              <a:spcAft>
                <a:spcPts val="0"/>
              </a:spcAft>
              <a:buNone/>
              <a:defRPr sz="1300">
                <a:solidFill>
                  <a:srgbClr val="FFFFFF"/>
                </a:solidFill>
              </a:defRPr>
            </a:lvl5pPr>
            <a:lvl6pPr lvl="5" rtl="0" algn="ctr">
              <a:spcBef>
                <a:spcPts val="1600"/>
              </a:spcBef>
              <a:spcAft>
                <a:spcPts val="0"/>
              </a:spcAft>
              <a:buNone/>
              <a:defRPr sz="1300">
                <a:solidFill>
                  <a:srgbClr val="FFFFFF"/>
                </a:solidFill>
              </a:defRPr>
            </a:lvl6pPr>
            <a:lvl7pPr lvl="6" rtl="0" algn="ctr">
              <a:spcBef>
                <a:spcPts val="1600"/>
              </a:spcBef>
              <a:spcAft>
                <a:spcPts val="0"/>
              </a:spcAft>
              <a:buNone/>
              <a:defRPr sz="1300">
                <a:solidFill>
                  <a:srgbClr val="FFFFFF"/>
                </a:solidFill>
              </a:defRPr>
            </a:lvl7pPr>
            <a:lvl8pPr lvl="7" rtl="0" algn="ctr">
              <a:spcBef>
                <a:spcPts val="1600"/>
              </a:spcBef>
              <a:spcAft>
                <a:spcPts val="0"/>
              </a:spcAft>
              <a:buNone/>
              <a:defRPr sz="1300">
                <a:solidFill>
                  <a:srgbClr val="FFFFFF"/>
                </a:solidFill>
              </a:defRPr>
            </a:lvl8pPr>
            <a:lvl9pPr lvl="8" rtl="0" algn="ctr">
              <a:spcBef>
                <a:spcPts val="1600"/>
              </a:spcBef>
              <a:spcAft>
                <a:spcPts val="1600"/>
              </a:spcAft>
              <a:buNone/>
              <a:defRPr sz="1300">
                <a:solidFill>
                  <a:srgbClr val="FFFFFF"/>
                </a:solidFill>
              </a:defRPr>
            </a:lvl9pPr>
          </a:lstStyle>
          <a:p/>
        </p:txBody>
      </p:sp>
      <p:sp>
        <p:nvSpPr>
          <p:cNvPr id="460" name="Google Shape;460;p18"/>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461" name="Google Shape;461;p18"/>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62" name="Google Shape;462;p18"/>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rgbClr val="FFFFFF"/>
                </a:solidFill>
              </a:defRPr>
            </a:lvl1pPr>
            <a:lvl2pPr lvl="1" rtl="0">
              <a:spcBef>
                <a:spcPts val="1600"/>
              </a:spcBef>
              <a:spcAft>
                <a:spcPts val="0"/>
              </a:spcAft>
              <a:buNone/>
              <a:defRPr sz="1300">
                <a:solidFill>
                  <a:srgbClr val="FFFFFF"/>
                </a:solidFill>
              </a:defRPr>
            </a:lvl2pPr>
            <a:lvl3pPr lvl="2" rtl="0">
              <a:spcBef>
                <a:spcPts val="1600"/>
              </a:spcBef>
              <a:spcAft>
                <a:spcPts val="0"/>
              </a:spcAft>
              <a:buNone/>
              <a:defRPr sz="1300">
                <a:solidFill>
                  <a:srgbClr val="FFFFFF"/>
                </a:solidFill>
              </a:defRPr>
            </a:lvl3pPr>
            <a:lvl4pPr lvl="3" rtl="0">
              <a:spcBef>
                <a:spcPts val="1600"/>
              </a:spcBef>
              <a:spcAft>
                <a:spcPts val="0"/>
              </a:spcAft>
              <a:buNone/>
              <a:defRPr sz="1300">
                <a:solidFill>
                  <a:srgbClr val="FFFFFF"/>
                </a:solidFill>
              </a:defRPr>
            </a:lvl4pPr>
            <a:lvl5pPr lvl="4" rtl="0">
              <a:spcBef>
                <a:spcPts val="1600"/>
              </a:spcBef>
              <a:spcAft>
                <a:spcPts val="0"/>
              </a:spcAft>
              <a:buNone/>
              <a:defRPr sz="1300">
                <a:solidFill>
                  <a:srgbClr val="FFFFFF"/>
                </a:solidFill>
              </a:defRPr>
            </a:lvl5pPr>
            <a:lvl6pPr lvl="5" rtl="0">
              <a:spcBef>
                <a:spcPts val="1600"/>
              </a:spcBef>
              <a:spcAft>
                <a:spcPts val="0"/>
              </a:spcAft>
              <a:buNone/>
              <a:defRPr sz="1300">
                <a:solidFill>
                  <a:srgbClr val="FFFFFF"/>
                </a:solidFill>
              </a:defRPr>
            </a:lvl6pPr>
            <a:lvl7pPr lvl="6" rtl="0">
              <a:spcBef>
                <a:spcPts val="1600"/>
              </a:spcBef>
              <a:spcAft>
                <a:spcPts val="0"/>
              </a:spcAft>
              <a:buNone/>
              <a:defRPr sz="1300">
                <a:solidFill>
                  <a:srgbClr val="FFFFFF"/>
                </a:solidFill>
              </a:defRPr>
            </a:lvl7pPr>
            <a:lvl8pPr lvl="7" rtl="0">
              <a:spcBef>
                <a:spcPts val="1600"/>
              </a:spcBef>
              <a:spcAft>
                <a:spcPts val="0"/>
              </a:spcAft>
              <a:buNone/>
              <a:defRPr sz="1300">
                <a:solidFill>
                  <a:srgbClr val="FFFFFF"/>
                </a:solidFill>
              </a:defRPr>
            </a:lvl8pPr>
            <a:lvl9pPr lvl="8" rtl="0">
              <a:spcBef>
                <a:spcPts val="1600"/>
              </a:spcBef>
              <a:spcAft>
                <a:spcPts val="1600"/>
              </a:spcAft>
              <a:buNone/>
              <a:defRPr sz="1300">
                <a:solidFill>
                  <a:srgbClr val="FFFFFF"/>
                </a:solidFill>
              </a:defRPr>
            </a:lvl9pPr>
          </a:lstStyle>
          <a:p/>
        </p:txBody>
      </p:sp>
      <p:sp>
        <p:nvSpPr>
          <p:cNvPr id="463" name="Google Shape;463;p18"/>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64" name="Google Shape;464;p18"/>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65" name="Google Shape;465;p18"/>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72133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344520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a:off x="6226749"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69" name="Shape 469"/>
        <p:cNvGrpSpPr/>
        <p:nvPr/>
      </p:nvGrpSpPr>
      <p:grpSpPr>
        <a:xfrm>
          <a:off x="0" y="0"/>
          <a:ext cx="0" cy="0"/>
          <a:chOff x="0" y="0"/>
          <a:chExt cx="0" cy="0"/>
        </a:xfrm>
      </p:grpSpPr>
      <p:sp>
        <p:nvSpPr>
          <p:cNvPr id="470" name="Google Shape;470;p19"/>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72" name="Google Shape;472;p19"/>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473" name="Google Shape;473;p19"/>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474" name="Google Shape;474;p19"/>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5" name="Google Shape;475;p19"/>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6" name="Google Shape;476;p19"/>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477" name="Google Shape;477;p19"/>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8" name="Google Shape;478;p19"/>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9" name="Google Shape;479;p19"/>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grpSp>
        <p:nvGrpSpPr>
          <p:cNvPr id="480" name="Google Shape;480;p19"/>
          <p:cNvGrpSpPr/>
          <p:nvPr/>
        </p:nvGrpSpPr>
        <p:grpSpPr>
          <a:xfrm rot="-748857">
            <a:off x="7169336" y="3604972"/>
            <a:ext cx="2411057" cy="1590264"/>
            <a:chOff x="7513054" y="3864348"/>
            <a:chExt cx="2411225" cy="1590375"/>
          </a:xfrm>
        </p:grpSpPr>
        <p:sp>
          <p:nvSpPr>
            <p:cNvPr id="481" name="Google Shape;481;p19"/>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19"/>
          <p:cNvSpPr txBox="1"/>
          <p:nvPr>
            <p:ph hasCustomPrompt="1" idx="9"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4" name="Google Shape;484;p19"/>
          <p:cNvSpPr txBox="1"/>
          <p:nvPr>
            <p:ph hasCustomPrompt="1" idx="13"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5" name="Google Shape;485;p19"/>
          <p:cNvSpPr txBox="1"/>
          <p:nvPr>
            <p:ph hasCustomPrompt="1" idx="14"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6" name="Google Shape;486;p19"/>
          <p:cNvSpPr txBox="1"/>
          <p:nvPr>
            <p:ph hasCustomPrompt="1" idx="15"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LANK_1_1">
    <p:bg>
      <p:bgPr>
        <a:solidFill>
          <a:schemeClr val="accent4"/>
        </a:solidFill>
      </p:bgPr>
    </p:bg>
    <p:spTree>
      <p:nvGrpSpPr>
        <p:cNvPr id="487" name="Shape 487"/>
        <p:cNvGrpSpPr/>
        <p:nvPr/>
      </p:nvGrpSpPr>
      <p:grpSpPr>
        <a:xfrm>
          <a:off x="0" y="0"/>
          <a:ext cx="0" cy="0"/>
          <a:chOff x="0" y="0"/>
          <a:chExt cx="0" cy="0"/>
        </a:xfrm>
      </p:grpSpPr>
      <p:sp>
        <p:nvSpPr>
          <p:cNvPr id="488" name="Google Shape;488;p20"/>
          <p:cNvSpPr/>
          <p:nvPr/>
        </p:nvSpPr>
        <p:spPr>
          <a:xfrm flipH="1" rot="10800000">
            <a:off x="-17150" y="4050"/>
            <a:ext cx="9186900" cy="5166000"/>
          </a:xfrm>
          <a:prstGeom prst="rect">
            <a:avLst/>
          </a:prstGeom>
          <a:solidFill>
            <a:srgbClr val="00ABB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txBox="1"/>
          <p:nvPr>
            <p:ph type="title"/>
          </p:nvPr>
        </p:nvSpPr>
        <p:spPr>
          <a:xfrm>
            <a:off x="3205675" y="844300"/>
            <a:ext cx="5225100" cy="35748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5000"/>
            </a:lvl1pPr>
            <a:lvl2pPr lvl="1" algn="r">
              <a:spcBef>
                <a:spcPts val="0"/>
              </a:spcBef>
              <a:spcAft>
                <a:spcPts val="0"/>
              </a:spcAft>
              <a:buNone/>
              <a:defRPr sz="5000"/>
            </a:lvl2pPr>
            <a:lvl3pPr lvl="2" algn="r">
              <a:spcBef>
                <a:spcPts val="0"/>
              </a:spcBef>
              <a:spcAft>
                <a:spcPts val="0"/>
              </a:spcAft>
              <a:buNone/>
              <a:defRPr sz="5000"/>
            </a:lvl3pPr>
            <a:lvl4pPr lvl="3" algn="r">
              <a:spcBef>
                <a:spcPts val="0"/>
              </a:spcBef>
              <a:spcAft>
                <a:spcPts val="0"/>
              </a:spcAft>
              <a:buNone/>
              <a:defRPr sz="5000"/>
            </a:lvl4pPr>
            <a:lvl5pPr lvl="4" algn="r">
              <a:spcBef>
                <a:spcPts val="0"/>
              </a:spcBef>
              <a:spcAft>
                <a:spcPts val="0"/>
              </a:spcAft>
              <a:buNone/>
              <a:defRPr sz="5000"/>
            </a:lvl5pPr>
            <a:lvl6pPr lvl="5" algn="r">
              <a:spcBef>
                <a:spcPts val="0"/>
              </a:spcBef>
              <a:spcAft>
                <a:spcPts val="0"/>
              </a:spcAft>
              <a:buNone/>
              <a:defRPr sz="5000"/>
            </a:lvl6pPr>
            <a:lvl7pPr lvl="6" algn="r">
              <a:spcBef>
                <a:spcPts val="0"/>
              </a:spcBef>
              <a:spcAft>
                <a:spcPts val="0"/>
              </a:spcAft>
              <a:buNone/>
              <a:defRPr sz="5000"/>
            </a:lvl7pPr>
            <a:lvl8pPr lvl="7" algn="r">
              <a:spcBef>
                <a:spcPts val="0"/>
              </a:spcBef>
              <a:spcAft>
                <a:spcPts val="0"/>
              </a:spcAft>
              <a:buNone/>
              <a:defRPr sz="5000"/>
            </a:lvl8pPr>
            <a:lvl9pPr lvl="8" algn="r">
              <a:spcBef>
                <a:spcPts val="0"/>
              </a:spcBef>
              <a:spcAft>
                <a:spcPts val="0"/>
              </a:spcAft>
              <a:buNone/>
              <a:defRPr sz="5000"/>
            </a:lvl9pPr>
          </a:lstStyle>
          <a:p/>
        </p:txBody>
      </p:sp>
      <p:grpSp>
        <p:nvGrpSpPr>
          <p:cNvPr id="490" name="Google Shape;490;p20"/>
          <p:cNvGrpSpPr/>
          <p:nvPr/>
        </p:nvGrpSpPr>
        <p:grpSpPr>
          <a:xfrm>
            <a:off x="0" y="-4175"/>
            <a:ext cx="1838250" cy="5155625"/>
            <a:chOff x="0" y="-4175"/>
            <a:chExt cx="1838250" cy="5155625"/>
          </a:xfrm>
        </p:grpSpPr>
        <p:sp>
          <p:nvSpPr>
            <p:cNvPr id="491" name="Google Shape;491;p20"/>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 name="Google Shape;31;p3"/>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BLANK_1_1_1">
    <p:spTree>
      <p:nvGrpSpPr>
        <p:cNvPr id="493" name="Shape 493"/>
        <p:cNvGrpSpPr/>
        <p:nvPr/>
      </p:nvGrpSpPr>
      <p:grpSpPr>
        <a:xfrm>
          <a:off x="0" y="0"/>
          <a:ext cx="0" cy="0"/>
          <a:chOff x="0" y="0"/>
          <a:chExt cx="0" cy="0"/>
        </a:xfrm>
      </p:grpSpPr>
      <p:sp>
        <p:nvSpPr>
          <p:cNvPr id="494" name="Google Shape;494;p21"/>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21"/>
          <p:cNvGrpSpPr/>
          <p:nvPr/>
        </p:nvGrpSpPr>
        <p:grpSpPr>
          <a:xfrm rot="-748857">
            <a:off x="7169336" y="3604972"/>
            <a:ext cx="2411057" cy="1590264"/>
            <a:chOff x="7513054" y="3864348"/>
            <a:chExt cx="2411225" cy="1590375"/>
          </a:xfrm>
        </p:grpSpPr>
        <p:sp>
          <p:nvSpPr>
            <p:cNvPr id="496" name="Google Shape;496;p21"/>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1"/>
          <p:cNvSpPr txBox="1"/>
          <p:nvPr>
            <p:ph type="title"/>
          </p:nvPr>
        </p:nvSpPr>
        <p:spPr>
          <a:xfrm>
            <a:off x="713232" y="392069"/>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BLANK_1_1_1_1">
    <p:spTree>
      <p:nvGrpSpPr>
        <p:cNvPr id="499" name="Shape 499"/>
        <p:cNvGrpSpPr/>
        <p:nvPr/>
      </p:nvGrpSpPr>
      <p:grpSpPr>
        <a:xfrm>
          <a:off x="0" y="0"/>
          <a:ext cx="0" cy="0"/>
          <a:chOff x="0" y="0"/>
          <a:chExt cx="0" cy="0"/>
        </a:xfrm>
      </p:grpSpPr>
      <p:sp>
        <p:nvSpPr>
          <p:cNvPr id="500" name="Google Shape;500;p22"/>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flipH="1" rot="3327516">
            <a:off x="-5058893" y="194334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BLANK_1_1_1_1_1_2">
    <p:spTree>
      <p:nvGrpSpPr>
        <p:cNvPr id="503" name="Shape 503"/>
        <p:cNvGrpSpPr/>
        <p:nvPr/>
      </p:nvGrpSpPr>
      <p:grpSpPr>
        <a:xfrm>
          <a:off x="0" y="0"/>
          <a:ext cx="0" cy="0"/>
          <a:chOff x="0" y="0"/>
          <a:chExt cx="0" cy="0"/>
        </a:xfrm>
      </p:grpSpPr>
      <p:sp>
        <p:nvSpPr>
          <p:cNvPr id="504" name="Google Shape;504;p23"/>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05" name="Google Shape;505;p23"/>
          <p:cNvSpPr/>
          <p:nvPr/>
        </p:nvSpPr>
        <p:spPr>
          <a:xfrm flipH="1" rot="3327516">
            <a:off x="5667607" y="-1414902"/>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713218"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4873514"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BLANK_1_1_1_1_1_2_1">
    <p:spTree>
      <p:nvGrpSpPr>
        <p:cNvPr id="508" name="Shape 508"/>
        <p:cNvGrpSpPr/>
        <p:nvPr/>
      </p:nvGrpSpPr>
      <p:grpSpPr>
        <a:xfrm>
          <a:off x="0" y="0"/>
          <a:ext cx="0" cy="0"/>
          <a:chOff x="0" y="0"/>
          <a:chExt cx="0" cy="0"/>
        </a:xfrm>
      </p:grpSpPr>
      <p:sp>
        <p:nvSpPr>
          <p:cNvPr id="509" name="Google Shape;509;p2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11" name="Google Shape;511;p2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Numbers">
  <p:cSld name="BLANK_1_1_1_1_1_1">
    <p:spTree>
      <p:nvGrpSpPr>
        <p:cNvPr id="512" name="Shape 512"/>
        <p:cNvGrpSpPr/>
        <p:nvPr/>
      </p:nvGrpSpPr>
      <p:grpSpPr>
        <a:xfrm>
          <a:off x="0" y="0"/>
          <a:ext cx="0" cy="0"/>
          <a:chOff x="0" y="0"/>
          <a:chExt cx="0" cy="0"/>
        </a:xfrm>
      </p:grpSpPr>
      <p:sp>
        <p:nvSpPr>
          <p:cNvPr id="513" name="Google Shape;513;p25"/>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txBox="1"/>
          <p:nvPr>
            <p:ph type="title"/>
          </p:nvPr>
        </p:nvSpPr>
        <p:spPr>
          <a:xfrm>
            <a:off x="713232" y="374904"/>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15" name="Google Shape;515;p25"/>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FFFFFF"/>
                </a:solidFill>
              </a:defRPr>
            </a:lvl1pPr>
            <a:lvl2pPr lvl="1">
              <a:lnSpc>
                <a:spcPct val="100000"/>
              </a:lnSpc>
              <a:spcBef>
                <a:spcPts val="0"/>
              </a:spcBef>
              <a:spcAft>
                <a:spcPts val="0"/>
              </a:spcAft>
              <a:buNone/>
              <a:defRPr>
                <a:solidFill>
                  <a:srgbClr val="FFFFFF"/>
                </a:solidFill>
              </a:defRPr>
            </a:lvl2pPr>
            <a:lvl3pPr lvl="2">
              <a:lnSpc>
                <a:spcPct val="100000"/>
              </a:lnSpc>
              <a:spcBef>
                <a:spcPts val="0"/>
              </a:spcBef>
              <a:spcAft>
                <a:spcPts val="0"/>
              </a:spcAft>
              <a:buNone/>
              <a:defRPr>
                <a:solidFill>
                  <a:srgbClr val="FFFFFF"/>
                </a:solidFill>
              </a:defRPr>
            </a:lvl3pPr>
            <a:lvl4pPr lvl="3">
              <a:lnSpc>
                <a:spcPct val="100000"/>
              </a:lnSpc>
              <a:spcBef>
                <a:spcPts val="0"/>
              </a:spcBef>
              <a:spcAft>
                <a:spcPts val="0"/>
              </a:spcAft>
              <a:buNone/>
              <a:defRPr>
                <a:solidFill>
                  <a:srgbClr val="FFFFFF"/>
                </a:solidFill>
              </a:defRPr>
            </a:lvl4pPr>
            <a:lvl5pPr lvl="4">
              <a:lnSpc>
                <a:spcPct val="100000"/>
              </a:lnSpc>
              <a:spcBef>
                <a:spcPts val="0"/>
              </a:spcBef>
              <a:spcAft>
                <a:spcPts val="0"/>
              </a:spcAft>
              <a:buNone/>
              <a:defRPr>
                <a:solidFill>
                  <a:srgbClr val="FFFFFF"/>
                </a:solidFill>
              </a:defRPr>
            </a:lvl5pPr>
            <a:lvl6pPr lvl="5">
              <a:lnSpc>
                <a:spcPct val="100000"/>
              </a:lnSpc>
              <a:spcBef>
                <a:spcPts val="0"/>
              </a:spcBef>
              <a:spcAft>
                <a:spcPts val="0"/>
              </a:spcAft>
              <a:buNone/>
              <a:defRPr>
                <a:solidFill>
                  <a:srgbClr val="FFFFFF"/>
                </a:solidFill>
              </a:defRPr>
            </a:lvl6pPr>
            <a:lvl7pPr lvl="6">
              <a:lnSpc>
                <a:spcPct val="100000"/>
              </a:lnSpc>
              <a:spcBef>
                <a:spcPts val="0"/>
              </a:spcBef>
              <a:spcAft>
                <a:spcPts val="0"/>
              </a:spcAft>
              <a:buNone/>
              <a:defRPr>
                <a:solidFill>
                  <a:srgbClr val="FFFFFF"/>
                </a:solidFill>
              </a:defRPr>
            </a:lvl7pPr>
            <a:lvl8pPr lvl="7">
              <a:lnSpc>
                <a:spcPct val="100000"/>
              </a:lnSpc>
              <a:spcBef>
                <a:spcPts val="0"/>
              </a:spcBef>
              <a:spcAft>
                <a:spcPts val="0"/>
              </a:spcAft>
              <a:buNone/>
              <a:defRPr>
                <a:solidFill>
                  <a:srgbClr val="FFFFFF"/>
                </a:solidFill>
              </a:defRPr>
            </a:lvl8pPr>
            <a:lvl9pPr lvl="8">
              <a:lnSpc>
                <a:spcPct val="100000"/>
              </a:lnSpc>
              <a:spcBef>
                <a:spcPts val="0"/>
              </a:spcBef>
              <a:spcAft>
                <a:spcPts val="0"/>
              </a:spcAft>
              <a:buNone/>
              <a:defRPr>
                <a:solidFill>
                  <a:srgbClr val="FFFFFF"/>
                </a:solidFill>
              </a:defRPr>
            </a:lvl9pPr>
          </a:lstStyle>
          <a:p/>
        </p:txBody>
      </p:sp>
      <p:sp>
        <p:nvSpPr>
          <p:cNvPr id="516" name="Google Shape;516;p25"/>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sz="1200">
                <a:solidFill>
                  <a:srgbClr val="FFFFFF"/>
                </a:solidFill>
              </a:defRPr>
            </a:lvl2pPr>
            <a:lvl3pPr lvl="2" rtl="0">
              <a:spcBef>
                <a:spcPts val="1600"/>
              </a:spcBef>
              <a:spcAft>
                <a:spcPts val="0"/>
              </a:spcAft>
              <a:buNone/>
              <a:defRPr sz="1200">
                <a:solidFill>
                  <a:srgbClr val="FFFFFF"/>
                </a:solidFill>
              </a:defRPr>
            </a:lvl3pPr>
            <a:lvl4pPr lvl="3" rtl="0">
              <a:spcBef>
                <a:spcPts val="1600"/>
              </a:spcBef>
              <a:spcAft>
                <a:spcPts val="0"/>
              </a:spcAft>
              <a:buNone/>
              <a:defRPr sz="1200">
                <a:solidFill>
                  <a:srgbClr val="FFFFFF"/>
                </a:solidFill>
              </a:defRPr>
            </a:lvl4pPr>
            <a:lvl5pPr lvl="4" rtl="0">
              <a:spcBef>
                <a:spcPts val="1600"/>
              </a:spcBef>
              <a:spcAft>
                <a:spcPts val="0"/>
              </a:spcAft>
              <a:buNone/>
              <a:defRPr sz="1200">
                <a:solidFill>
                  <a:srgbClr val="FFFFFF"/>
                </a:solidFill>
              </a:defRPr>
            </a:lvl5pPr>
            <a:lvl6pPr lvl="5" rtl="0">
              <a:spcBef>
                <a:spcPts val="1600"/>
              </a:spcBef>
              <a:spcAft>
                <a:spcPts val="0"/>
              </a:spcAft>
              <a:buNone/>
              <a:defRPr sz="1200">
                <a:solidFill>
                  <a:srgbClr val="FFFFFF"/>
                </a:solidFill>
              </a:defRPr>
            </a:lvl6pPr>
            <a:lvl7pPr lvl="6" rtl="0">
              <a:spcBef>
                <a:spcPts val="1600"/>
              </a:spcBef>
              <a:spcAft>
                <a:spcPts val="0"/>
              </a:spcAft>
              <a:buNone/>
              <a:defRPr sz="1200">
                <a:solidFill>
                  <a:srgbClr val="FFFFFF"/>
                </a:solidFill>
              </a:defRPr>
            </a:lvl7pPr>
            <a:lvl8pPr lvl="7" rtl="0">
              <a:spcBef>
                <a:spcPts val="1600"/>
              </a:spcBef>
              <a:spcAft>
                <a:spcPts val="0"/>
              </a:spcAft>
              <a:buNone/>
              <a:defRPr sz="1200">
                <a:solidFill>
                  <a:srgbClr val="FFFFFF"/>
                </a:solidFill>
              </a:defRPr>
            </a:lvl8pPr>
            <a:lvl9pPr lvl="8" rtl="0">
              <a:spcBef>
                <a:spcPts val="1600"/>
              </a:spcBef>
              <a:spcAft>
                <a:spcPts val="1600"/>
              </a:spcAft>
              <a:buNone/>
              <a:defRPr sz="1200">
                <a:solidFill>
                  <a:srgbClr val="FFFFFF"/>
                </a:solidFill>
              </a:defRPr>
            </a:lvl9pPr>
          </a:lstStyle>
          <a:p/>
        </p:txBody>
      </p:sp>
      <p:sp>
        <p:nvSpPr>
          <p:cNvPr id="517" name="Google Shape;517;p25"/>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518" name="Google Shape;518;p25"/>
          <p:cNvSpPr txBox="1"/>
          <p:nvPr>
            <p:ph hasCustomPrompt="1" idx="4"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9" name="Google Shape;519;p25"/>
          <p:cNvSpPr txBox="1"/>
          <p:nvPr>
            <p:ph hasCustomPrompt="1" idx="5"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0" name="Google Shape;520;p25"/>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BLANK_1_1_1_1_1_1_1">
    <p:spTree>
      <p:nvGrpSpPr>
        <p:cNvPr id="521" name="Shape 521"/>
        <p:cNvGrpSpPr/>
        <p:nvPr/>
      </p:nvGrpSpPr>
      <p:grpSpPr>
        <a:xfrm>
          <a:off x="0" y="0"/>
          <a:ext cx="0" cy="0"/>
          <a:chOff x="0" y="0"/>
          <a:chExt cx="0" cy="0"/>
        </a:xfrm>
      </p:grpSpPr>
      <p:sp>
        <p:nvSpPr>
          <p:cNvPr id="522" name="Google Shape;522;p26"/>
          <p:cNvSpPr/>
          <p:nvPr/>
        </p:nvSpPr>
        <p:spPr>
          <a:xfrm>
            <a:off x="-38100" y="0"/>
            <a:ext cx="9220200" cy="1311600"/>
          </a:xfrm>
          <a:prstGeom prst="rect">
            <a:avLst/>
          </a:pr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CEB200">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6"/>
          <p:cNvGrpSpPr/>
          <p:nvPr/>
        </p:nvGrpSpPr>
        <p:grpSpPr>
          <a:xfrm>
            <a:off x="4330675" y="950122"/>
            <a:ext cx="1020000" cy="753600"/>
            <a:chOff x="4330675" y="950122"/>
            <a:chExt cx="1020000" cy="753600"/>
          </a:xfrm>
        </p:grpSpPr>
        <p:sp>
          <p:nvSpPr>
            <p:cNvPr id="525" name="Google Shape;525;p26"/>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26" name="Google Shape;526;p26"/>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27" name="Google Shape;527;p26"/>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26"/>
          <p:cNvGrpSpPr/>
          <p:nvPr/>
        </p:nvGrpSpPr>
        <p:grpSpPr>
          <a:xfrm>
            <a:off x="3572234" y="1304769"/>
            <a:ext cx="5009553" cy="3840746"/>
            <a:chOff x="3647700" y="1418025"/>
            <a:chExt cx="3459875" cy="3042175"/>
          </a:xfrm>
        </p:grpSpPr>
        <p:sp>
          <p:nvSpPr>
            <p:cNvPr id="529" name="Google Shape;529;p26"/>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26"/>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63" name="Google Shape;563;p26"/>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4">
  <p:cSld name="BLANK_1_1_1_1_1_1_1_1">
    <p:spTree>
      <p:nvGrpSpPr>
        <p:cNvPr id="565" name="Shape 565"/>
        <p:cNvGrpSpPr/>
        <p:nvPr/>
      </p:nvGrpSpPr>
      <p:grpSpPr>
        <a:xfrm>
          <a:off x="0" y="0"/>
          <a:ext cx="0" cy="0"/>
          <a:chOff x="0" y="0"/>
          <a:chExt cx="0" cy="0"/>
        </a:xfrm>
      </p:grpSpPr>
      <p:grpSp>
        <p:nvGrpSpPr>
          <p:cNvPr id="566" name="Google Shape;566;p27"/>
          <p:cNvGrpSpPr/>
          <p:nvPr/>
        </p:nvGrpSpPr>
        <p:grpSpPr>
          <a:xfrm>
            <a:off x="-146206" y="971560"/>
            <a:ext cx="9436379" cy="3258279"/>
            <a:chOff x="-604425" y="-5735707"/>
            <a:chExt cx="7499904" cy="2589635"/>
          </a:xfrm>
        </p:grpSpPr>
        <p:sp>
          <p:nvSpPr>
            <p:cNvPr id="567" name="Google Shape;567;p27"/>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rgbClr val="1F424C">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rgbClr val="336574">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27"/>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70" name="Google Shape;570;p27"/>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571" name="Google Shape;571;p27"/>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72" name="Google Shape;572;p27"/>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573" name="Google Shape;573;p27"/>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74" name="Google Shape;574;p27"/>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575" name="Google Shape;575;p27"/>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 name="Google Shape;576;p27"/>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577" name="Google Shape;577;p27"/>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1">
  <p:cSld name="CUSTOM">
    <p:spTree>
      <p:nvGrpSpPr>
        <p:cNvPr id="578" name="Shape 578"/>
        <p:cNvGrpSpPr/>
        <p:nvPr/>
      </p:nvGrpSpPr>
      <p:grpSpPr>
        <a:xfrm>
          <a:off x="0" y="0"/>
          <a:ext cx="0" cy="0"/>
          <a:chOff x="0" y="0"/>
          <a:chExt cx="0" cy="0"/>
        </a:xfrm>
      </p:grpSpPr>
      <p:sp>
        <p:nvSpPr>
          <p:cNvPr id="579" name="Google Shape;579;p28"/>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81" name="Google Shape;581;p28"/>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583" name="Google Shape;583;p28"/>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LANK_1_1_1_1_1_1_1_1_1_2">
    <p:spTree>
      <p:nvGrpSpPr>
        <p:cNvPr id="584" name="Shape 584"/>
        <p:cNvGrpSpPr/>
        <p:nvPr/>
      </p:nvGrpSpPr>
      <p:grpSpPr>
        <a:xfrm>
          <a:off x="0" y="0"/>
          <a:ext cx="0" cy="0"/>
          <a:chOff x="0" y="0"/>
          <a:chExt cx="0" cy="0"/>
        </a:xfrm>
      </p:grpSpPr>
      <p:sp>
        <p:nvSpPr>
          <p:cNvPr id="585" name="Google Shape;585;p29"/>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86" name="Google Shape;586;p29"/>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7" name="Google Shape;587;p29"/>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rgbClr val="FFFFFF"/>
              </a:solidFill>
              <a:latin typeface="Ubuntu"/>
              <a:ea typeface="Ubuntu"/>
              <a:cs typeface="Ubuntu"/>
              <a:sym typeface="Ubuntu"/>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588" name="Google Shape;588;p29"/>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 name="Google Shape;37;p4"/>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Lato"/>
              <a:buAutoNum type="arabicPeriod"/>
              <a:defRPr sz="1200"/>
            </a:lvl1pPr>
            <a:lvl2pPr indent="-298450" lvl="1" marL="914400">
              <a:spcBef>
                <a:spcPts val="1600"/>
              </a:spcBef>
              <a:spcAft>
                <a:spcPts val="0"/>
              </a:spcAft>
              <a:buClr>
                <a:schemeClr val="lt1"/>
              </a:buClr>
              <a:buSzPts val="1100"/>
              <a:buFont typeface="Muli"/>
              <a:buAutoNum type="alphaLcPeriod"/>
              <a:defRPr/>
            </a:lvl2pPr>
            <a:lvl3pPr indent="-298450" lvl="2" marL="1371600">
              <a:spcBef>
                <a:spcPts val="1600"/>
              </a:spcBef>
              <a:spcAft>
                <a:spcPts val="0"/>
              </a:spcAft>
              <a:buClr>
                <a:schemeClr val="lt1"/>
              </a:buClr>
              <a:buSzPts val="1100"/>
              <a:buFont typeface="Muli"/>
              <a:buAutoNum type="romanLcPeriod"/>
              <a:defRPr/>
            </a:lvl3pPr>
            <a:lvl4pPr indent="-298450" lvl="3" marL="1828800">
              <a:spcBef>
                <a:spcPts val="1600"/>
              </a:spcBef>
              <a:spcAft>
                <a:spcPts val="0"/>
              </a:spcAft>
              <a:buClr>
                <a:schemeClr val="lt1"/>
              </a:buClr>
              <a:buSzPts val="1100"/>
              <a:buFont typeface="Muli"/>
              <a:buAutoNum type="arabicPeriod"/>
              <a:defRPr/>
            </a:lvl4pPr>
            <a:lvl5pPr indent="-298450" lvl="4" marL="2286000">
              <a:spcBef>
                <a:spcPts val="1600"/>
              </a:spcBef>
              <a:spcAft>
                <a:spcPts val="0"/>
              </a:spcAft>
              <a:buClr>
                <a:schemeClr val="lt1"/>
              </a:buClr>
              <a:buSzPts val="1100"/>
              <a:buFont typeface="Muli"/>
              <a:buAutoNum type="alphaLcPeriod"/>
              <a:defRPr/>
            </a:lvl5pPr>
            <a:lvl6pPr indent="-298450" lvl="5" marL="2743200">
              <a:spcBef>
                <a:spcPts val="1600"/>
              </a:spcBef>
              <a:spcAft>
                <a:spcPts val="0"/>
              </a:spcAft>
              <a:buClr>
                <a:schemeClr val="lt1"/>
              </a:buClr>
              <a:buSzPts val="1100"/>
              <a:buFont typeface="Muli"/>
              <a:buAutoNum type="romanLcPeriod"/>
              <a:defRPr/>
            </a:lvl6pPr>
            <a:lvl7pPr indent="-298450" lvl="6" marL="3200400">
              <a:spcBef>
                <a:spcPts val="1600"/>
              </a:spcBef>
              <a:spcAft>
                <a:spcPts val="0"/>
              </a:spcAft>
              <a:buClr>
                <a:schemeClr val="lt1"/>
              </a:buClr>
              <a:buSzPts val="1100"/>
              <a:buFont typeface="Muli"/>
              <a:buAutoNum type="arabicPeriod"/>
              <a:defRPr/>
            </a:lvl7pPr>
            <a:lvl8pPr indent="-298450" lvl="7" marL="3657600">
              <a:spcBef>
                <a:spcPts val="1600"/>
              </a:spcBef>
              <a:spcAft>
                <a:spcPts val="0"/>
              </a:spcAft>
              <a:buClr>
                <a:schemeClr val="lt1"/>
              </a:buClr>
              <a:buSzPts val="1100"/>
              <a:buFont typeface="Muli"/>
              <a:buAutoNum type="alphaLcPeriod"/>
              <a:defRPr/>
            </a:lvl8pPr>
            <a:lvl9pPr indent="-298450" lvl="8" marL="4114800">
              <a:spcBef>
                <a:spcPts val="1600"/>
              </a:spcBef>
              <a:spcAft>
                <a:spcPts val="1600"/>
              </a:spcAft>
              <a:buClr>
                <a:schemeClr val="lt1"/>
              </a:buClr>
              <a:buSzPts val="1100"/>
              <a:buFont typeface="Muli"/>
              <a:buAutoNum type="romanLcPeriod"/>
              <a:defRPr/>
            </a:lvl9pPr>
          </a:lstStyle>
          <a:p/>
        </p:txBody>
      </p:sp>
      <p:sp>
        <p:nvSpPr>
          <p:cNvPr id="38" name="Google Shape;3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 name="Google Shape;39;p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3" name="Google Shape;43;p5"/>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44" name="Google Shape;44;p5"/>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5" name="Google Shape;45;p5"/>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46" name="Google Shape;46;p5"/>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7" name="Google Shape;47;p5"/>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3389744" y="4759529"/>
            <a:ext cx="563794" cy="390619"/>
            <a:chOff x="3394506" y="4742861"/>
            <a:chExt cx="563794" cy="390619"/>
          </a:xfrm>
        </p:grpSpPr>
        <p:sp>
          <p:nvSpPr>
            <p:cNvPr id="52" name="Google Shape;52;p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txBox="1"/>
          <p:nvPr>
            <p:ph type="title"/>
          </p:nvPr>
        </p:nvSpPr>
        <p:spPr>
          <a:xfrm>
            <a:off x="713232" y="403213"/>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6" name="Google Shape;5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7" name="Google Shape;57;p6"/>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6"/>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 name="Google Shape;62;p7"/>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solidFill>
                  <a:srgbClr val="FFFFFF"/>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3" name="Google Shape;63;p7"/>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8"/>
          <p:cNvGrpSpPr/>
          <p:nvPr/>
        </p:nvGrpSpPr>
        <p:grpSpPr>
          <a:xfrm rot="-748857">
            <a:off x="7388874" y="4089847"/>
            <a:ext cx="2411057" cy="1590264"/>
            <a:chOff x="7513054" y="3864348"/>
            <a:chExt cx="2411225" cy="1590375"/>
          </a:xfrm>
        </p:grpSpPr>
        <p:sp>
          <p:nvSpPr>
            <p:cNvPr id="68" name="Google Shape;68;p8"/>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8"/>
          <p:cNvSpPr/>
          <p:nvPr/>
        </p:nvSpPr>
        <p:spPr>
          <a:xfrm rot="-2046914">
            <a:off x="-76090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8"/>
          <p:cNvGrpSpPr/>
          <p:nvPr/>
        </p:nvGrpSpPr>
        <p:grpSpPr>
          <a:xfrm>
            <a:off x="713221" y="551350"/>
            <a:ext cx="7717458" cy="4044300"/>
            <a:chOff x="713225" y="551350"/>
            <a:chExt cx="7980000" cy="4044300"/>
          </a:xfrm>
        </p:grpSpPr>
        <p:sp>
          <p:nvSpPr>
            <p:cNvPr id="72" name="Google Shape;72;p8"/>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1"/>
              </a:buClr>
              <a:buSzPts val="4800"/>
              <a:buNone/>
              <a:defRPr b="1" sz="63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3327516">
            <a:off x="3924457" y="116229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9"/>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10"/>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0"/>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94" name="Google Shape;94;p10"/>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000">
                <a:solidFill>
                  <a:srgbClr val="FFFFFF"/>
                </a:solidFill>
              </a:defRPr>
            </a:lvl1pPr>
            <a:lvl2pPr lvl="1" algn="ctr">
              <a:spcBef>
                <a:spcPts val="1600"/>
              </a:spcBef>
              <a:spcAft>
                <a:spcPts val="0"/>
              </a:spcAft>
              <a:buNone/>
              <a:defRPr sz="2000">
                <a:solidFill>
                  <a:srgbClr val="FFFFFF"/>
                </a:solidFill>
              </a:defRPr>
            </a:lvl2pPr>
            <a:lvl3pPr lvl="2" algn="ctr">
              <a:spcBef>
                <a:spcPts val="1600"/>
              </a:spcBef>
              <a:spcAft>
                <a:spcPts val="0"/>
              </a:spcAft>
              <a:buNone/>
              <a:defRPr sz="2000">
                <a:solidFill>
                  <a:srgbClr val="FFFFFF"/>
                </a:solidFill>
              </a:defRPr>
            </a:lvl3pPr>
            <a:lvl4pPr lvl="3" algn="ctr">
              <a:spcBef>
                <a:spcPts val="1600"/>
              </a:spcBef>
              <a:spcAft>
                <a:spcPts val="0"/>
              </a:spcAft>
              <a:buNone/>
              <a:defRPr sz="2000">
                <a:solidFill>
                  <a:srgbClr val="FFFFFF"/>
                </a:solidFill>
              </a:defRPr>
            </a:lvl4pPr>
            <a:lvl5pPr lvl="4" algn="ctr">
              <a:spcBef>
                <a:spcPts val="1600"/>
              </a:spcBef>
              <a:spcAft>
                <a:spcPts val="0"/>
              </a:spcAft>
              <a:buNone/>
              <a:defRPr sz="2000">
                <a:solidFill>
                  <a:srgbClr val="FFFFFF"/>
                </a:solidFill>
              </a:defRPr>
            </a:lvl5pPr>
            <a:lvl6pPr lvl="5" algn="ctr">
              <a:spcBef>
                <a:spcPts val="1600"/>
              </a:spcBef>
              <a:spcAft>
                <a:spcPts val="0"/>
              </a:spcAft>
              <a:buNone/>
              <a:defRPr sz="2000">
                <a:solidFill>
                  <a:srgbClr val="FFFFFF"/>
                </a:solidFill>
              </a:defRPr>
            </a:lvl6pPr>
            <a:lvl7pPr lvl="6" algn="ctr">
              <a:spcBef>
                <a:spcPts val="1600"/>
              </a:spcBef>
              <a:spcAft>
                <a:spcPts val="0"/>
              </a:spcAft>
              <a:buNone/>
              <a:defRPr sz="2000">
                <a:solidFill>
                  <a:srgbClr val="FFFFFF"/>
                </a:solidFill>
              </a:defRPr>
            </a:lvl7pPr>
            <a:lvl8pPr lvl="7" algn="ctr">
              <a:spcBef>
                <a:spcPts val="1600"/>
              </a:spcBef>
              <a:spcAft>
                <a:spcPts val="0"/>
              </a:spcAft>
              <a:buNone/>
              <a:defRPr sz="2000">
                <a:solidFill>
                  <a:srgbClr val="FFFFFF"/>
                </a:solidFill>
              </a:defRPr>
            </a:lvl8pPr>
            <a:lvl9pPr lvl="8" algn="ctr">
              <a:spcBef>
                <a:spcPts val="1600"/>
              </a:spcBef>
              <a:spcAft>
                <a:spcPts val="1600"/>
              </a:spcAft>
              <a:buNone/>
              <a:defRPr sz="2000">
                <a:solidFill>
                  <a:srgbClr val="FFFFFF"/>
                </a:solidFill>
              </a:defRPr>
            </a:lvl9pPr>
          </a:lstStyle>
          <a:p/>
        </p:txBody>
      </p:sp>
      <p:grpSp>
        <p:nvGrpSpPr>
          <p:cNvPr id="95" name="Google Shape;95;p10"/>
          <p:cNvGrpSpPr/>
          <p:nvPr/>
        </p:nvGrpSpPr>
        <p:grpSpPr>
          <a:xfrm>
            <a:off x="-102401" y="-14864"/>
            <a:ext cx="9351942" cy="1191016"/>
            <a:chOff x="-102401" y="-14864"/>
            <a:chExt cx="9351942" cy="1191016"/>
          </a:xfrm>
        </p:grpSpPr>
        <p:grpSp>
          <p:nvGrpSpPr>
            <p:cNvPr id="96" name="Google Shape;96;p10"/>
            <p:cNvGrpSpPr/>
            <p:nvPr/>
          </p:nvGrpSpPr>
          <p:grpSpPr>
            <a:xfrm>
              <a:off x="-102401" y="-14864"/>
              <a:ext cx="9351942" cy="616900"/>
              <a:chOff x="-210400" y="-1360875"/>
              <a:chExt cx="9351942" cy="888777"/>
            </a:xfrm>
          </p:grpSpPr>
          <p:sp>
            <p:nvSpPr>
              <p:cNvPr id="97" name="Google Shape;97;p10"/>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0"/>
          <p:cNvGrpSpPr/>
          <p:nvPr/>
        </p:nvGrpSpPr>
        <p:grpSpPr>
          <a:xfrm>
            <a:off x="100" y="3246656"/>
            <a:ext cx="9143942" cy="2459741"/>
            <a:chOff x="100" y="3246656"/>
            <a:chExt cx="9143942" cy="2459741"/>
          </a:xfrm>
        </p:grpSpPr>
        <p:sp>
          <p:nvSpPr>
            <p:cNvPr id="107" name="Google Shape;107;p10"/>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0"/>
            <p:cNvGrpSpPr/>
            <p:nvPr/>
          </p:nvGrpSpPr>
          <p:grpSpPr>
            <a:xfrm>
              <a:off x="100" y="3246656"/>
              <a:ext cx="9143942" cy="2459741"/>
              <a:chOff x="100" y="3246656"/>
              <a:chExt cx="9143942" cy="2459741"/>
            </a:xfrm>
          </p:grpSpPr>
          <p:sp>
            <p:nvSpPr>
              <p:cNvPr id="111" name="Google Shape;111;p10"/>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rgbClr val="1F424C">
                  <a:alpha val="78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0"/>
              <p:cNvGrpSpPr/>
              <p:nvPr/>
            </p:nvGrpSpPr>
            <p:grpSpPr>
              <a:xfrm>
                <a:off x="311626" y="3246656"/>
                <a:ext cx="2659372" cy="2357382"/>
                <a:chOff x="353753" y="2790099"/>
                <a:chExt cx="3269854" cy="2898539"/>
              </a:xfrm>
            </p:grpSpPr>
            <p:sp>
              <p:nvSpPr>
                <p:cNvPr id="139" name="Google Shape;139;p10"/>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0"/>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 name="Google Shape;143;p10"/>
          <p:cNvSpPr/>
          <p:nvPr/>
        </p:nvSpPr>
        <p:spPr>
          <a:xfrm rot="-2046914">
            <a:off x="-78376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ABB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hyperlink" Target="https://www.moneyunder30.com/how-much-car-can-you-afford" TargetMode="External"/><Relationship Id="rId4" Type="http://schemas.openxmlformats.org/officeDocument/2006/relationships/hyperlink" Target="https://www.businesswire.com/news/home/20220824005118/en/Cost-of-Car-Ownership-in-the-U.S.-Increases-5-as-the-Average-American-Household-Now-Spends-Over-600-a-Month-on-Auto-Loans-and-Insurance-Combined" TargetMode="External"/><Relationship Id="rId5" Type="http://schemas.openxmlformats.org/officeDocument/2006/relationships/hyperlink" Target="https://www.kaggle.com/datasets/deepcontractor/car-price-prediction-challenge" TargetMode="External"/><Relationship Id="rId6" Type="http://schemas.openxmlformats.org/officeDocument/2006/relationships/hyperlink" Target="https://thecleverprogrammer.com/2021/08/04/car-price-prediction-with-machine-learn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93" name="Shape 593"/>
        <p:cNvGrpSpPr/>
        <p:nvPr/>
      </p:nvGrpSpPr>
      <p:grpSpPr>
        <a:xfrm>
          <a:off x="0" y="0"/>
          <a:ext cx="0" cy="0"/>
          <a:chOff x="0" y="0"/>
          <a:chExt cx="0" cy="0"/>
        </a:xfrm>
      </p:grpSpPr>
      <p:sp>
        <p:nvSpPr>
          <p:cNvPr id="594" name="Google Shape;594;p30"/>
          <p:cNvSpPr txBox="1"/>
          <p:nvPr>
            <p:ph type="ctrTitle"/>
          </p:nvPr>
        </p:nvSpPr>
        <p:spPr>
          <a:xfrm>
            <a:off x="1053875" y="1277375"/>
            <a:ext cx="4470900" cy="208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Keeping it Wheel</a:t>
            </a:r>
            <a:endParaRPr b="1" sz="4800">
              <a:solidFill>
                <a:srgbClr val="FFFFFF"/>
              </a:solidFill>
            </a:endParaRPr>
          </a:p>
          <a:p>
            <a:pPr indent="0" lvl="0" marL="0" rtl="0" algn="l">
              <a:spcBef>
                <a:spcPts val="0"/>
              </a:spcBef>
              <a:spcAft>
                <a:spcPts val="0"/>
              </a:spcAft>
              <a:buNone/>
            </a:pPr>
            <a:r>
              <a:rPr lang="en" sz="1900"/>
              <a:t>Group 8 - Final Project</a:t>
            </a:r>
            <a:endParaRPr sz="1900">
              <a:solidFill>
                <a:srgbClr val="FFFFFF"/>
              </a:solidFill>
            </a:endParaRPr>
          </a:p>
        </p:txBody>
      </p:sp>
      <p:grpSp>
        <p:nvGrpSpPr>
          <p:cNvPr id="595" name="Google Shape;595;p30"/>
          <p:cNvGrpSpPr/>
          <p:nvPr/>
        </p:nvGrpSpPr>
        <p:grpSpPr>
          <a:xfrm>
            <a:off x="5173120" y="1048631"/>
            <a:ext cx="5158658" cy="3620319"/>
            <a:chOff x="5173120" y="1048631"/>
            <a:chExt cx="5158658" cy="3620319"/>
          </a:xfrm>
        </p:grpSpPr>
        <p:sp>
          <p:nvSpPr>
            <p:cNvPr id="596" name="Google Shape;596;p30"/>
            <p:cNvSpPr/>
            <p:nvPr/>
          </p:nvSpPr>
          <p:spPr>
            <a:xfrm>
              <a:off x="9396814"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0"/>
            <p:cNvGrpSpPr/>
            <p:nvPr/>
          </p:nvGrpSpPr>
          <p:grpSpPr>
            <a:xfrm>
              <a:off x="5173120" y="1048631"/>
              <a:ext cx="5158658" cy="3620319"/>
              <a:chOff x="5173120" y="1048631"/>
              <a:chExt cx="5158658" cy="3620319"/>
            </a:xfrm>
          </p:grpSpPr>
          <p:sp>
            <p:nvSpPr>
              <p:cNvPr id="598" name="Google Shape;598;p30"/>
              <p:cNvSpPr/>
              <p:nvPr/>
            </p:nvSpPr>
            <p:spPr>
              <a:xfrm>
                <a:off x="5467950"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30"/>
              <p:cNvGrpSpPr/>
              <p:nvPr/>
            </p:nvGrpSpPr>
            <p:grpSpPr>
              <a:xfrm>
                <a:off x="5173120" y="1048631"/>
                <a:ext cx="5158658" cy="3231941"/>
                <a:chOff x="5593100" y="1024150"/>
                <a:chExt cx="594425" cy="372425"/>
              </a:xfrm>
            </p:grpSpPr>
            <p:sp>
              <p:nvSpPr>
                <p:cNvPr id="600" name="Google Shape;600;p30"/>
                <p:cNvSpPr/>
                <p:nvPr/>
              </p:nvSpPr>
              <p:spPr>
                <a:xfrm>
                  <a:off x="5593100" y="1117900"/>
                  <a:ext cx="67550" cy="46900"/>
                </a:xfrm>
                <a:custGeom>
                  <a:rect b="b" l="l" r="r" t="t"/>
                  <a:pathLst>
                    <a:path extrusionOk="0" h="1876" w="2702">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5641175" y="1145925"/>
                  <a:ext cx="35275" cy="26175"/>
                </a:xfrm>
                <a:custGeom>
                  <a:rect b="b" l="l" r="r" t="t"/>
                  <a:pathLst>
                    <a:path extrusionOk="0" h="1047" w="1411">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5600675" y="1117900"/>
                  <a:ext cx="59975" cy="35975"/>
                </a:xfrm>
                <a:custGeom>
                  <a:rect b="b" l="l" r="r" t="t"/>
                  <a:pathLst>
                    <a:path extrusionOk="0" h="1439" w="2399">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5599875" y="1146950"/>
                  <a:ext cx="28775" cy="13450"/>
                </a:xfrm>
                <a:custGeom>
                  <a:rect b="b" l="l" r="r" t="t"/>
                  <a:pathLst>
                    <a:path extrusionOk="0" h="538" w="1151">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6119975" y="1117900"/>
                  <a:ext cx="67550" cy="46900"/>
                </a:xfrm>
                <a:custGeom>
                  <a:rect b="b" l="l" r="r" t="t"/>
                  <a:pathLst>
                    <a:path extrusionOk="0" h="1876" w="2702">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6104150" y="1145925"/>
                  <a:ext cx="35300" cy="26175"/>
                </a:xfrm>
                <a:custGeom>
                  <a:rect b="b" l="l" r="r" t="t"/>
                  <a:pathLst>
                    <a:path extrusionOk="0" h="1047" w="1412">
                      <a:moveTo>
                        <a:pt x="634" y="0"/>
                      </a:moveTo>
                      <a:cubicBezTo>
                        <a:pt x="634" y="0"/>
                        <a:pt x="73" y="145"/>
                        <a:pt x="0" y="145"/>
                      </a:cubicBezTo>
                      <a:lnTo>
                        <a:pt x="121" y="1047"/>
                      </a:lnTo>
                      <a:lnTo>
                        <a:pt x="1411" y="754"/>
                      </a:ln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6119975" y="1117900"/>
                  <a:ext cx="59975" cy="35975"/>
                </a:xfrm>
                <a:custGeom>
                  <a:rect b="b" l="l" r="r" t="t"/>
                  <a:pathLst>
                    <a:path extrusionOk="0" h="1439" w="2399">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6152050" y="1146950"/>
                  <a:ext cx="28675" cy="13450"/>
                </a:xfrm>
                <a:custGeom>
                  <a:rect b="b" l="l" r="r" t="t"/>
                  <a:pathLst>
                    <a:path extrusionOk="0" h="538" w="1147">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5759350" y="1351050"/>
                  <a:ext cx="263375" cy="45525"/>
                </a:xfrm>
                <a:custGeom>
                  <a:rect b="b" l="l" r="r" t="t"/>
                  <a:pathLst>
                    <a:path extrusionOk="0" h="1821" w="10535">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5618975" y="1024150"/>
                  <a:ext cx="544025" cy="363500"/>
                </a:xfrm>
                <a:custGeom>
                  <a:rect b="b" l="l" r="r" t="t"/>
                  <a:pathLst>
                    <a:path extrusionOk="0" h="14540" w="21761">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5684950" y="1155725"/>
                  <a:ext cx="413900" cy="73100"/>
                </a:xfrm>
                <a:custGeom>
                  <a:rect b="b" l="l" r="r" t="t"/>
                  <a:pathLst>
                    <a:path extrusionOk="0" h="2924" w="16556">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5854225" y="1061900"/>
                  <a:ext cx="74925" cy="19450"/>
                </a:xfrm>
                <a:custGeom>
                  <a:rect b="b" l="l" r="r" t="t"/>
                  <a:pathLst>
                    <a:path extrusionOk="0" h="778" w="2997">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5764775" y="1090625"/>
                  <a:ext cx="58575" cy="43875"/>
                </a:xfrm>
                <a:custGeom>
                  <a:rect b="b" l="l" r="r" t="t"/>
                  <a:pathLst>
                    <a:path extrusionOk="0" h="1755" w="2343">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5750050" y="1142075"/>
                  <a:ext cx="87000" cy="11175"/>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5964800" y="1090625"/>
                  <a:ext cx="58625" cy="43875"/>
                </a:xfrm>
                <a:custGeom>
                  <a:rect b="b" l="l" r="r" t="t"/>
                  <a:pathLst>
                    <a:path extrusionOk="0" h="1755" w="2345">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5950125" y="1142075"/>
                  <a:ext cx="86950" cy="11175"/>
                </a:xfrm>
                <a:custGeom>
                  <a:rect b="b" l="l" r="r" t="t"/>
                  <a:pathLst>
                    <a:path extrusionOk="0" h="447" w="3478">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5767525" y="1306600"/>
                  <a:ext cx="255625" cy="43275"/>
                </a:xfrm>
                <a:custGeom>
                  <a:rect b="b" l="l" r="r" t="t"/>
                  <a:pathLst>
                    <a:path extrusionOk="0" h="1731" w="10225">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5810175" y="1279850"/>
                  <a:ext cx="157675" cy="38375"/>
                </a:xfrm>
                <a:custGeom>
                  <a:rect b="b" l="l" r="r" t="t"/>
                  <a:pathLst>
                    <a:path extrusionOk="0" h="1535" w="6307">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5865125" y="1237625"/>
                  <a:ext cx="47775" cy="34325"/>
                </a:xfrm>
                <a:custGeom>
                  <a:rect b="b" l="l" r="r" t="t"/>
                  <a:pathLst>
                    <a:path extrusionOk="0" h="1373" w="1911">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5787125" y="1063350"/>
                  <a:ext cx="208500" cy="64800"/>
                </a:xfrm>
                <a:custGeom>
                  <a:rect b="b" l="l" r="r" t="t"/>
                  <a:pathLst>
                    <a:path extrusionOk="0" h="2592" w="834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5685625" y="1036800"/>
                  <a:ext cx="387775" cy="116450"/>
                </a:xfrm>
                <a:custGeom>
                  <a:rect b="b" l="l" r="r" t="t"/>
                  <a:pathLst>
                    <a:path extrusionOk="0" h="4658" w="15511">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5853144" y="1061735"/>
                  <a:ext cx="76191" cy="19779"/>
                </a:xfrm>
                <a:custGeom>
                  <a:rect b="b" l="l" r="r" t="t"/>
                  <a:pathLst>
                    <a:path extrusionOk="0" h="778" w="2997">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5764150" y="1090148"/>
                  <a:ext cx="58626" cy="44831"/>
                </a:xfrm>
                <a:custGeom>
                  <a:rect b="b" l="l" r="r" t="t"/>
                  <a:pathLst>
                    <a:path extrusionOk="0" h="1755" w="2295">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5748933" y="1141381"/>
                  <a:ext cx="89236" cy="11869"/>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5965413" y="1089800"/>
                  <a:ext cx="58623" cy="45525"/>
                </a:xfrm>
                <a:custGeom>
                  <a:rect b="b" l="l" r="r" t="t"/>
                  <a:pathLst>
                    <a:path extrusionOk="0" h="1755" w="2296">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6033800" y="1094150"/>
                  <a:ext cx="63325" cy="59100"/>
                </a:xfrm>
                <a:custGeom>
                  <a:rect b="b" l="l" r="r" t="t"/>
                  <a:pathLst>
                    <a:path extrusionOk="0" h="2364" w="2533">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5947920" y="1141929"/>
                  <a:ext cx="89237" cy="11468"/>
                </a:xfrm>
                <a:custGeom>
                  <a:rect b="b" l="l" r="r" t="t"/>
                  <a:pathLst>
                    <a:path extrusionOk="0" h="447" w="3478">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5860650" y="1081325"/>
                  <a:ext cx="50950" cy="46825"/>
                </a:xfrm>
                <a:custGeom>
                  <a:rect b="b" l="l" r="r" t="t"/>
                  <a:pathLst>
                    <a:path extrusionOk="0" h="1873" w="2038">
                      <a:moveTo>
                        <a:pt x="1545" y="1"/>
                      </a:moveTo>
                      <a:lnTo>
                        <a:pt x="1" y="1873"/>
                      </a:lnTo>
                      <a:lnTo>
                        <a:pt x="489" y="1873"/>
                      </a:lnTo>
                      <a:lnTo>
                        <a:pt x="2038" y="1"/>
                      </a:ln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5839925" y="1037975"/>
                  <a:ext cx="107125" cy="115275"/>
                </a:xfrm>
                <a:custGeom>
                  <a:rect b="b" l="l" r="r" t="t"/>
                  <a:pathLst>
                    <a:path extrusionOk="0" h="4611" w="4285">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5898263" y="1061735"/>
                  <a:ext cx="30364" cy="19779"/>
                </a:xfrm>
                <a:custGeom>
                  <a:rect b="b" l="l" r="r" t="t"/>
                  <a:pathLst>
                    <a:path extrusionOk="0" h="778" w="1140">
                      <a:moveTo>
                        <a:pt x="644" y="0"/>
                      </a:moveTo>
                      <a:lnTo>
                        <a:pt x="0" y="778"/>
                      </a:lnTo>
                      <a:lnTo>
                        <a:pt x="493" y="778"/>
                      </a:lnTo>
                      <a:lnTo>
                        <a:pt x="1139" y="0"/>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5688125" y="1043075"/>
                  <a:ext cx="99275" cy="109500"/>
                </a:xfrm>
                <a:custGeom>
                  <a:rect b="b" l="l" r="r" t="t"/>
                  <a:pathLst>
                    <a:path extrusionOk="0" h="4380" w="3971">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6026400" y="1085225"/>
                  <a:ext cx="51875" cy="62550"/>
                </a:xfrm>
                <a:custGeom>
                  <a:rect b="b" l="l" r="r" t="t"/>
                  <a:pathLst>
                    <a:path extrusionOk="0" h="2502" w="2075">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6015828" y="1141929"/>
                  <a:ext cx="18500" cy="11469"/>
                </a:xfrm>
                <a:custGeom>
                  <a:rect b="b" l="l" r="r" t="t"/>
                  <a:pathLst>
                    <a:path extrusionOk="0" h="447" w="665">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5894475" y="1064975"/>
                  <a:ext cx="63400" cy="63175"/>
                </a:xfrm>
                <a:custGeom>
                  <a:rect b="b" l="l" r="r" t="t"/>
                  <a:pathLst>
                    <a:path extrusionOk="0" h="2527" w="2536">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5873750" y="1040225"/>
                  <a:ext cx="104950" cy="113025"/>
                </a:xfrm>
                <a:custGeom>
                  <a:rect b="b" l="l" r="r" t="t"/>
                  <a:pathLst>
                    <a:path extrusionOk="0" h="4521" w="4198">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5630250" y="1286850"/>
                  <a:ext cx="151650" cy="88000"/>
                </a:xfrm>
                <a:custGeom>
                  <a:rect b="b" l="l" r="r" t="t"/>
                  <a:pathLst>
                    <a:path extrusionOk="0" h="3520" w="6066">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5656575" y="1295575"/>
                  <a:ext cx="81625" cy="52850"/>
                </a:xfrm>
                <a:custGeom>
                  <a:rect b="b" l="l" r="r" t="t"/>
                  <a:pathLst>
                    <a:path extrusionOk="0" h="2114" w="3265">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5669975" y="1306600"/>
                  <a:ext cx="26425" cy="26500"/>
                </a:xfrm>
                <a:custGeom>
                  <a:rect b="b" l="l" r="r" t="t"/>
                  <a:pathLst>
                    <a:path extrusionOk="0" h="1060" w="1057">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5698975" y="1320350"/>
                  <a:ext cx="18500" cy="18525"/>
                </a:xfrm>
                <a:custGeom>
                  <a:rect b="b" l="l" r="r" t="t"/>
                  <a:pathLst>
                    <a:path extrusionOk="0" h="741" w="74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5709050" y="1243975"/>
                  <a:ext cx="32175" cy="34000"/>
                </a:xfrm>
                <a:custGeom>
                  <a:rect b="b" l="l" r="r" t="t"/>
                  <a:pathLst>
                    <a:path extrusionOk="0" h="1360" w="1287">
                      <a:moveTo>
                        <a:pt x="1286" y="0"/>
                      </a:moveTo>
                      <a:lnTo>
                        <a:pt x="1286" y="0"/>
                      </a:lnTo>
                      <a:cubicBezTo>
                        <a:pt x="1286" y="1"/>
                        <a:pt x="788" y="537"/>
                        <a:pt x="0" y="610"/>
                      </a:cubicBezTo>
                      <a:lnTo>
                        <a:pt x="1107" y="1359"/>
                      </a:lnTo>
                      <a:lnTo>
                        <a:pt x="1286" y="0"/>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5640725" y="1186600"/>
                  <a:ext cx="97225" cy="63625"/>
                </a:xfrm>
                <a:custGeom>
                  <a:rect b="b" l="l" r="r" t="t"/>
                  <a:pathLst>
                    <a:path extrusionOk="0" h="2545" w="3889">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5684950" y="1215600"/>
                  <a:ext cx="26425" cy="26425"/>
                </a:xfrm>
                <a:custGeom>
                  <a:rect b="b" l="l" r="r" t="t"/>
                  <a:pathLst>
                    <a:path extrusionOk="0" h="1057" w="1057">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5654675" y="1200800"/>
                  <a:ext cx="31075" cy="31075"/>
                </a:xfrm>
                <a:custGeom>
                  <a:rect b="b" l="l" r="r" t="t"/>
                  <a:pathLst>
                    <a:path extrusionOk="0" h="1243" w="1243">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6000925" y="1286850"/>
                  <a:ext cx="151750" cy="88000"/>
                </a:xfrm>
                <a:custGeom>
                  <a:rect b="b" l="l" r="r" t="t"/>
                  <a:pathLst>
                    <a:path extrusionOk="0" h="3520" w="607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6044625" y="1295575"/>
                  <a:ext cx="81650" cy="52850"/>
                </a:xfrm>
                <a:custGeom>
                  <a:rect b="b" l="l" r="r" t="t"/>
                  <a:pathLst>
                    <a:path extrusionOk="0" h="2114" w="3266">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6086425" y="1306600"/>
                  <a:ext cx="26425" cy="26500"/>
                </a:xfrm>
                <a:custGeom>
                  <a:rect b="b" l="l" r="r" t="t"/>
                  <a:pathLst>
                    <a:path extrusionOk="0" h="1060" w="1057">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6065450" y="1320350"/>
                  <a:ext cx="18500" cy="18525"/>
                </a:xfrm>
                <a:custGeom>
                  <a:rect b="b" l="l" r="r" t="t"/>
                  <a:pathLst>
                    <a:path extrusionOk="0" h="741" w="74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6041700" y="1243975"/>
                  <a:ext cx="32100" cy="34000"/>
                </a:xfrm>
                <a:custGeom>
                  <a:rect b="b" l="l" r="r" t="t"/>
                  <a:pathLst>
                    <a:path extrusionOk="0" h="1360" w="1284">
                      <a:moveTo>
                        <a:pt x="1" y="0"/>
                      </a:moveTo>
                      <a:lnTo>
                        <a:pt x="176" y="1359"/>
                      </a:lnTo>
                      <a:lnTo>
                        <a:pt x="1284" y="610"/>
                      </a:lnTo>
                      <a:cubicBezTo>
                        <a:pt x="499" y="537"/>
                        <a:pt x="1" y="1"/>
                        <a:pt x="1" y="0"/>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6044975" y="1186600"/>
                  <a:ext cx="97125" cy="63625"/>
                </a:xfrm>
                <a:custGeom>
                  <a:rect b="b" l="l" r="r" t="t"/>
                  <a:pathLst>
                    <a:path extrusionOk="0" h="2545" w="3885">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6071475" y="1215600"/>
                  <a:ext cx="26500" cy="26425"/>
                </a:xfrm>
                <a:custGeom>
                  <a:rect b="b" l="l" r="r" t="t"/>
                  <a:pathLst>
                    <a:path extrusionOk="0" h="1057" w="106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6097100" y="1200800"/>
                  <a:ext cx="31075" cy="31075"/>
                </a:xfrm>
                <a:custGeom>
                  <a:rect b="b" l="l" r="r" t="t"/>
                  <a:pathLst>
                    <a:path extrusionOk="0" h="1243" w="1243">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651" name="Google Shape;651;p30"/>
          <p:cNvPicPr preferRelativeResize="0"/>
          <p:nvPr/>
        </p:nvPicPr>
        <p:blipFill>
          <a:blip r:embed="rId3">
            <a:alphaModFix/>
          </a:blip>
          <a:stretch>
            <a:fillRect/>
          </a:stretch>
        </p:blipFill>
        <p:spPr>
          <a:xfrm>
            <a:off x="1119975" y="3296800"/>
            <a:ext cx="3515626" cy="184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39"/>
          <p:cNvSpPr txBox="1"/>
          <p:nvPr>
            <p:ph type="title"/>
          </p:nvPr>
        </p:nvSpPr>
        <p:spPr>
          <a:xfrm>
            <a:off x="660007" y="214574"/>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Heatmap of year, miles, sold price</a:t>
            </a:r>
            <a:endParaRPr/>
          </a:p>
        </p:txBody>
      </p:sp>
      <p:grpSp>
        <p:nvGrpSpPr>
          <p:cNvPr id="1074" name="Google Shape;1074;p39"/>
          <p:cNvGrpSpPr/>
          <p:nvPr/>
        </p:nvGrpSpPr>
        <p:grpSpPr>
          <a:xfrm>
            <a:off x="6949498" y="2768618"/>
            <a:ext cx="1938276" cy="2372625"/>
            <a:chOff x="1411475" y="323425"/>
            <a:chExt cx="311650" cy="381500"/>
          </a:xfrm>
        </p:grpSpPr>
        <p:sp>
          <p:nvSpPr>
            <p:cNvPr id="1075" name="Google Shape;1075;p39"/>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9"/>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9"/>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9"/>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9"/>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9"/>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9"/>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9"/>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39"/>
          <p:cNvSpPr txBox="1"/>
          <p:nvPr>
            <p:ph idx="2" type="subTitle"/>
          </p:nvPr>
        </p:nvSpPr>
        <p:spPr>
          <a:xfrm>
            <a:off x="503975" y="4631200"/>
            <a:ext cx="7152000" cy="46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heat map shows a positive correlation between year and sold price. The newer the model of car, the more it costs.</a:t>
            </a:r>
            <a:endParaRPr/>
          </a:p>
        </p:txBody>
      </p:sp>
      <p:pic>
        <p:nvPicPr>
          <p:cNvPr id="1084" name="Google Shape;1084;p39"/>
          <p:cNvPicPr preferRelativeResize="0"/>
          <p:nvPr/>
        </p:nvPicPr>
        <p:blipFill>
          <a:blip r:embed="rId3">
            <a:alphaModFix/>
          </a:blip>
          <a:stretch>
            <a:fillRect/>
          </a:stretch>
        </p:blipFill>
        <p:spPr>
          <a:xfrm>
            <a:off x="1793550" y="725350"/>
            <a:ext cx="5450376" cy="394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40"/>
          <p:cNvSpPr txBox="1"/>
          <p:nvPr>
            <p:ph type="title"/>
          </p:nvPr>
        </p:nvSpPr>
        <p:spPr>
          <a:xfrm>
            <a:off x="659257" y="135349"/>
            <a:ext cx="77175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Tableau: Car Selection Dashboard</a:t>
            </a:r>
            <a:endParaRPr/>
          </a:p>
        </p:txBody>
      </p:sp>
      <p:grpSp>
        <p:nvGrpSpPr>
          <p:cNvPr id="1090" name="Google Shape;1090;p40"/>
          <p:cNvGrpSpPr/>
          <p:nvPr/>
        </p:nvGrpSpPr>
        <p:grpSpPr>
          <a:xfrm>
            <a:off x="6949498" y="2768618"/>
            <a:ext cx="1938276" cy="2372625"/>
            <a:chOff x="1411475" y="323425"/>
            <a:chExt cx="311650" cy="381500"/>
          </a:xfrm>
        </p:grpSpPr>
        <p:sp>
          <p:nvSpPr>
            <p:cNvPr id="1091" name="Google Shape;1091;p40"/>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0"/>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0"/>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0"/>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0"/>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0"/>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0"/>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0"/>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40"/>
          <p:cNvSpPr txBox="1"/>
          <p:nvPr>
            <p:ph idx="2" type="subTitle"/>
          </p:nvPr>
        </p:nvSpPr>
        <p:spPr>
          <a:xfrm>
            <a:off x="261000" y="711350"/>
            <a:ext cx="2681400" cy="3409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Used a dataset that is also up to date and contained more car features</a:t>
            </a:r>
            <a:endParaRPr/>
          </a:p>
          <a:p>
            <a:pPr indent="-317500" lvl="0" marL="457200" rtl="0" algn="l">
              <a:spcBef>
                <a:spcPts val="0"/>
              </a:spcBef>
              <a:spcAft>
                <a:spcPts val="0"/>
              </a:spcAft>
              <a:buSzPts val="1400"/>
              <a:buChar char="●"/>
            </a:pPr>
            <a:r>
              <a:rPr lang="en"/>
              <a:t>Created price filter using a parameter and created calculated field that checks if price is within range with T/F statements</a:t>
            </a:r>
            <a:endParaRPr/>
          </a:p>
          <a:p>
            <a:pPr indent="-317500" lvl="0" marL="457200" rtl="0" algn="l">
              <a:spcBef>
                <a:spcPts val="0"/>
              </a:spcBef>
              <a:spcAft>
                <a:spcPts val="0"/>
              </a:spcAft>
              <a:buSzPts val="1400"/>
              <a:buChar char="●"/>
            </a:pPr>
            <a:r>
              <a:rPr lang="en"/>
              <a:t>Generated car age calculated field and put them into strings using If/Else</a:t>
            </a:r>
            <a:endParaRPr/>
          </a:p>
          <a:p>
            <a:pPr indent="-317500" lvl="0" marL="457200" rtl="0" algn="l">
              <a:spcBef>
                <a:spcPts val="0"/>
              </a:spcBef>
              <a:spcAft>
                <a:spcPts val="0"/>
              </a:spcAft>
              <a:buSzPts val="1400"/>
              <a:buChar char="●"/>
            </a:pPr>
            <a:r>
              <a:rPr lang="en"/>
              <a:t>Within dashboard, 2 action filters were made for </a:t>
            </a:r>
            <a:r>
              <a:rPr lang="en"/>
              <a:t>category</a:t>
            </a:r>
            <a:r>
              <a:rPr lang="en"/>
              <a:t> and make</a:t>
            </a:r>
            <a:endParaRPr/>
          </a:p>
        </p:txBody>
      </p:sp>
      <p:pic>
        <p:nvPicPr>
          <p:cNvPr id="1100" name="Google Shape;1100;p40"/>
          <p:cNvPicPr preferRelativeResize="0"/>
          <p:nvPr/>
        </p:nvPicPr>
        <p:blipFill rotWithShape="1">
          <a:blip r:embed="rId3">
            <a:alphaModFix/>
          </a:blip>
          <a:srcRect b="0" l="0" r="17891" t="17627"/>
          <a:stretch/>
        </p:blipFill>
        <p:spPr>
          <a:xfrm>
            <a:off x="3218125" y="711350"/>
            <a:ext cx="5868150" cy="380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41"/>
          <p:cNvSpPr txBox="1"/>
          <p:nvPr>
            <p:ph type="title"/>
          </p:nvPr>
        </p:nvSpPr>
        <p:spPr>
          <a:xfrm>
            <a:off x="725932" y="83649"/>
            <a:ext cx="77175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Website Creation</a:t>
            </a:r>
            <a:endParaRPr/>
          </a:p>
        </p:txBody>
      </p:sp>
      <p:grpSp>
        <p:nvGrpSpPr>
          <p:cNvPr id="1106" name="Google Shape;1106;p41"/>
          <p:cNvGrpSpPr/>
          <p:nvPr/>
        </p:nvGrpSpPr>
        <p:grpSpPr>
          <a:xfrm>
            <a:off x="6949498" y="2768618"/>
            <a:ext cx="1938276" cy="2372625"/>
            <a:chOff x="1411475" y="323425"/>
            <a:chExt cx="311650" cy="381500"/>
          </a:xfrm>
        </p:grpSpPr>
        <p:sp>
          <p:nvSpPr>
            <p:cNvPr id="1107" name="Google Shape;1107;p41"/>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1"/>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1"/>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1"/>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1"/>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1"/>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1"/>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1"/>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41"/>
          <p:cNvSpPr txBox="1"/>
          <p:nvPr>
            <p:ph idx="2" type="subTitle"/>
          </p:nvPr>
        </p:nvSpPr>
        <p:spPr>
          <a:xfrm>
            <a:off x="6949500" y="741175"/>
            <a:ext cx="2107500" cy="1753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Using a bootstrap HTML template, we created a website containing background information on the regression model, our tableau dashboard and multiple plots to show trending of data.</a:t>
            </a:r>
            <a:endParaRPr/>
          </a:p>
        </p:txBody>
      </p:sp>
      <p:pic>
        <p:nvPicPr>
          <p:cNvPr id="1116" name="Google Shape;1116;p41"/>
          <p:cNvPicPr preferRelativeResize="0"/>
          <p:nvPr/>
        </p:nvPicPr>
        <p:blipFill>
          <a:blip r:embed="rId3">
            <a:alphaModFix/>
          </a:blip>
          <a:stretch>
            <a:fillRect/>
          </a:stretch>
        </p:blipFill>
        <p:spPr>
          <a:xfrm>
            <a:off x="185300" y="741175"/>
            <a:ext cx="6802126" cy="4008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42"/>
          <p:cNvSpPr txBox="1"/>
          <p:nvPr>
            <p:ph type="title"/>
          </p:nvPr>
        </p:nvSpPr>
        <p:spPr>
          <a:xfrm>
            <a:off x="686550" y="1234825"/>
            <a:ext cx="7770900" cy="326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4"/>
                </a:solidFill>
              </a:rPr>
              <a:t>With our car prediction model and </a:t>
            </a:r>
            <a:r>
              <a:rPr lang="en" sz="1400">
                <a:solidFill>
                  <a:schemeClr val="accent4"/>
                </a:solidFill>
              </a:rPr>
              <a:t>interactive</a:t>
            </a:r>
            <a:r>
              <a:rPr lang="en" sz="1400">
                <a:solidFill>
                  <a:schemeClr val="accent4"/>
                </a:solidFill>
              </a:rPr>
              <a:t> dashboard, we feel that Francisco will have enough information on car prices and car options available to him. He will be able to make the best </a:t>
            </a:r>
            <a:r>
              <a:rPr lang="en" sz="1400">
                <a:solidFill>
                  <a:schemeClr val="accent4"/>
                </a:solidFill>
              </a:rPr>
              <a:t>economical decision in choosing his first car. </a:t>
            </a:r>
            <a:endParaRPr sz="140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p43"/>
          <p:cNvPicPr preferRelativeResize="0"/>
          <p:nvPr/>
        </p:nvPicPr>
        <p:blipFill rotWithShape="1">
          <a:blip r:embed="rId3">
            <a:alphaModFix/>
          </a:blip>
          <a:srcRect b="-9" l="0" r="-15740" t="2922"/>
          <a:stretch/>
        </p:blipFill>
        <p:spPr>
          <a:xfrm>
            <a:off x="2813575" y="1380650"/>
            <a:ext cx="4905250" cy="2826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4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grpSp>
        <p:nvGrpSpPr>
          <p:cNvPr id="1132" name="Google Shape;1132;p44"/>
          <p:cNvGrpSpPr/>
          <p:nvPr/>
        </p:nvGrpSpPr>
        <p:grpSpPr>
          <a:xfrm>
            <a:off x="7957410" y="-99025"/>
            <a:ext cx="2699228" cy="5242522"/>
            <a:chOff x="-1255789" y="-99025"/>
            <a:chExt cx="2699228" cy="5242522"/>
          </a:xfrm>
        </p:grpSpPr>
        <p:grpSp>
          <p:nvGrpSpPr>
            <p:cNvPr id="1133" name="Google Shape;1133;p44"/>
            <p:cNvGrpSpPr/>
            <p:nvPr/>
          </p:nvGrpSpPr>
          <p:grpSpPr>
            <a:xfrm>
              <a:off x="-66750" y="-99025"/>
              <a:ext cx="246027" cy="5242522"/>
              <a:chOff x="-66750" y="-99025"/>
              <a:chExt cx="246027" cy="5242522"/>
            </a:xfrm>
          </p:grpSpPr>
          <p:sp>
            <p:nvSpPr>
              <p:cNvPr id="1134" name="Google Shape;1134;p44"/>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6" name="Google Shape;1136;p44"/>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4"/>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4"/>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44"/>
          <p:cNvSpPr txBox="1"/>
          <p:nvPr/>
        </p:nvSpPr>
        <p:spPr>
          <a:xfrm>
            <a:off x="0" y="1076650"/>
            <a:ext cx="8856000" cy="2853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Char char="●"/>
            </a:pPr>
            <a:r>
              <a:rPr lang="en" sz="1700" u="sng">
                <a:solidFill>
                  <a:schemeClr val="lt1"/>
                </a:solidFill>
                <a:hlinkClick r:id="rId3">
                  <a:extLst>
                    <a:ext uri="{A12FA001-AC4F-418D-AE19-62706E023703}">
                      <ahyp:hlinkClr val="tx"/>
                    </a:ext>
                  </a:extLst>
                </a:hlinkClick>
              </a:rPr>
              <a:t>https://www.moneyunder30.com/how-much-car-can-you-afford</a:t>
            </a:r>
            <a:r>
              <a:rPr lang="en" sz="1700">
                <a:solidFill>
                  <a:schemeClr val="lt1"/>
                </a:solidFill>
              </a:rPr>
              <a:t>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u="sng">
                <a:solidFill>
                  <a:schemeClr val="lt1"/>
                </a:solidFill>
                <a:hlinkClick r:id="rId4">
                  <a:extLst>
                    <a:ext uri="{A12FA001-AC4F-418D-AE19-62706E023703}">
                      <ahyp:hlinkClr val="tx"/>
                    </a:ext>
                  </a:extLst>
                </a:hlinkClick>
              </a:rPr>
              <a:t>https://www.businesswire.com/news/home/20220824005118/en/Cost-of-Car-Ownership-in-the-U.S.-Increases-5-as-the-Average-American-Household-Now-Spends-Over-600-a-Month-on-Auto-Loans-and-Insurance-Combined</a:t>
            </a:r>
            <a:r>
              <a:rPr lang="en" sz="1700">
                <a:solidFill>
                  <a:schemeClr val="lt1"/>
                </a:solidFill>
              </a:rPr>
              <a:t>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u="sng">
                <a:solidFill>
                  <a:schemeClr val="lt1"/>
                </a:solidFill>
                <a:hlinkClick r:id="rId5">
                  <a:extLst>
                    <a:ext uri="{A12FA001-AC4F-418D-AE19-62706E023703}">
                      <ahyp:hlinkClr val="tx"/>
                    </a:ext>
                  </a:extLst>
                </a:hlinkClick>
              </a:rPr>
              <a:t>https://www.kaggle.com/datasets/deepcontractor/car-price-prediction-challenge</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u="sng">
                <a:solidFill>
                  <a:schemeClr val="lt1"/>
                </a:solidFill>
                <a:hlinkClick r:id="rId6">
                  <a:extLst>
                    <a:ext uri="{A12FA001-AC4F-418D-AE19-62706E023703}">
                      <ahyp:hlinkClr val="tx"/>
                    </a:ext>
                  </a:extLst>
                </a:hlinkClick>
              </a:rPr>
              <a:t>https://thecleverprogrammer.com/2021/08/04/car-price-prediction-with-machine-learning/</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https://aws.amazon.com/marketplace/pp/prodview-y77x3t6zisn4w?sr=0-2&amp;ref_=beagle&amp;applicationId=AWSMPContessa#offers</a:t>
            </a:r>
            <a:endParaRPr sz="17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grpSp>
        <p:nvGrpSpPr>
          <p:cNvPr id="1147" name="Google Shape;1147;p45"/>
          <p:cNvGrpSpPr/>
          <p:nvPr/>
        </p:nvGrpSpPr>
        <p:grpSpPr>
          <a:xfrm>
            <a:off x="5888474" y="516082"/>
            <a:ext cx="3254779" cy="4312950"/>
            <a:chOff x="6379286" y="552033"/>
            <a:chExt cx="2530145" cy="3352729"/>
          </a:xfrm>
        </p:grpSpPr>
        <p:sp>
          <p:nvSpPr>
            <p:cNvPr id="1148" name="Google Shape;1148;p45"/>
            <p:cNvSpPr/>
            <p:nvPr/>
          </p:nvSpPr>
          <p:spPr>
            <a:xfrm>
              <a:off x="6379286" y="1090241"/>
              <a:ext cx="1802731" cy="1653186"/>
            </a:xfrm>
            <a:custGeom>
              <a:rect b="b" l="l" r="r" t="t"/>
              <a:pathLst>
                <a:path extrusionOk="0" h="8877" w="968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44" y="7115"/>
                    <a:pt x="506" y="7941"/>
                    <a:pt x="1176" y="8402"/>
                  </a:cubicBezTo>
                  <a:cubicBezTo>
                    <a:pt x="1855" y="8877"/>
                    <a:pt x="1899" y="8842"/>
                    <a:pt x="2037" y="8842"/>
                  </a:cubicBezTo>
                  <a:cubicBezTo>
                    <a:pt x="2174" y="8850"/>
                    <a:pt x="2463" y="8588"/>
                    <a:pt x="2477" y="8482"/>
                  </a:cubicBezTo>
                  <a:cubicBezTo>
                    <a:pt x="2485" y="8393"/>
                    <a:pt x="2139" y="7715"/>
                    <a:pt x="2139" y="7715"/>
                  </a:cubicBezTo>
                  <a:lnTo>
                    <a:pt x="1402" y="6357"/>
                  </a:lnTo>
                  <a:lnTo>
                    <a:pt x="2131" y="5411"/>
                  </a:lnTo>
                  <a:cubicBezTo>
                    <a:pt x="2131" y="5411"/>
                    <a:pt x="2303" y="6943"/>
                    <a:pt x="2844" y="7404"/>
                  </a:cubicBezTo>
                  <a:cubicBezTo>
                    <a:pt x="3373" y="7875"/>
                    <a:pt x="4096" y="7976"/>
                    <a:pt x="4096" y="7976"/>
                  </a:cubicBezTo>
                  <a:cubicBezTo>
                    <a:pt x="4096" y="7976"/>
                    <a:pt x="4464" y="7772"/>
                    <a:pt x="4745" y="7435"/>
                  </a:cubicBezTo>
                  <a:cubicBezTo>
                    <a:pt x="5019" y="7102"/>
                    <a:pt x="5099" y="7000"/>
                    <a:pt x="5099" y="7000"/>
                  </a:cubicBezTo>
                  <a:cubicBezTo>
                    <a:pt x="5099" y="7000"/>
                    <a:pt x="5374" y="6906"/>
                    <a:pt x="5720" y="6689"/>
                  </a:cubicBezTo>
                  <a:cubicBezTo>
                    <a:pt x="6054" y="6458"/>
                    <a:pt x="6089" y="5961"/>
                    <a:pt x="6089" y="5961"/>
                  </a:cubicBezTo>
                  <a:cubicBezTo>
                    <a:pt x="6089" y="5961"/>
                    <a:pt x="7265" y="5468"/>
                    <a:pt x="8264" y="4594"/>
                  </a:cubicBezTo>
                  <a:cubicBezTo>
                    <a:pt x="9267" y="3706"/>
                    <a:pt x="9680" y="3223"/>
                    <a:pt x="9680" y="32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5"/>
            <p:cNvSpPr/>
            <p:nvPr/>
          </p:nvSpPr>
          <p:spPr>
            <a:xfrm>
              <a:off x="6379286" y="1090241"/>
              <a:ext cx="1603648" cy="1294688"/>
            </a:xfrm>
            <a:custGeom>
              <a:rect b="b" l="l" r="r" t="t"/>
              <a:pathLst>
                <a:path extrusionOk="0" h="6952" w="8611">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93" y="6437"/>
                    <a:pt x="554" y="5802"/>
                    <a:pt x="838" y="5224"/>
                  </a:cubicBezTo>
                  <a:cubicBezTo>
                    <a:pt x="1127" y="4661"/>
                    <a:pt x="1784" y="3742"/>
                    <a:pt x="2086" y="3121"/>
                  </a:cubicBezTo>
                  <a:cubicBezTo>
                    <a:pt x="2383" y="2500"/>
                    <a:pt x="8610" y="738"/>
                    <a:pt x="8610" y="73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5"/>
            <p:cNvSpPr/>
            <p:nvPr/>
          </p:nvSpPr>
          <p:spPr>
            <a:xfrm>
              <a:off x="6775959" y="1997002"/>
              <a:ext cx="574527" cy="578624"/>
            </a:xfrm>
            <a:custGeom>
              <a:rect b="b" l="l" r="r" t="t"/>
              <a:pathLst>
                <a:path extrusionOk="0" h="3107" w="3085">
                  <a:moveTo>
                    <a:pt x="1" y="542"/>
                  </a:moveTo>
                  <a:cubicBezTo>
                    <a:pt x="1" y="542"/>
                    <a:pt x="173" y="2074"/>
                    <a:pt x="714" y="2535"/>
                  </a:cubicBezTo>
                  <a:cubicBezTo>
                    <a:pt x="1243" y="3006"/>
                    <a:pt x="1966" y="3107"/>
                    <a:pt x="1966" y="3107"/>
                  </a:cubicBezTo>
                  <a:cubicBezTo>
                    <a:pt x="1966" y="3107"/>
                    <a:pt x="2334" y="2903"/>
                    <a:pt x="2615" y="2566"/>
                  </a:cubicBezTo>
                  <a:cubicBezTo>
                    <a:pt x="2889" y="2233"/>
                    <a:pt x="2969" y="2131"/>
                    <a:pt x="2969" y="2131"/>
                  </a:cubicBezTo>
                  <a:cubicBezTo>
                    <a:pt x="2969" y="2131"/>
                    <a:pt x="3084" y="1199"/>
                    <a:pt x="2508" y="635"/>
                  </a:cubicBezTo>
                  <a:cubicBezTo>
                    <a:pt x="1935" y="81"/>
                    <a:pt x="1496" y="1"/>
                    <a:pt x="1496" y="1"/>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5"/>
            <p:cNvSpPr/>
            <p:nvPr/>
          </p:nvSpPr>
          <p:spPr>
            <a:xfrm>
              <a:off x="6885090" y="2198504"/>
              <a:ext cx="531694" cy="302069"/>
            </a:xfrm>
            <a:custGeom>
              <a:rect b="b" l="l" r="r" t="t"/>
              <a:pathLst>
                <a:path extrusionOk="0" h="1622" w="2855">
                  <a:moveTo>
                    <a:pt x="0" y="1324"/>
                  </a:moveTo>
                  <a:cubicBezTo>
                    <a:pt x="36" y="1369"/>
                    <a:pt x="80" y="1418"/>
                    <a:pt x="128" y="1453"/>
                  </a:cubicBezTo>
                  <a:cubicBezTo>
                    <a:pt x="195" y="1519"/>
                    <a:pt x="267" y="1577"/>
                    <a:pt x="347" y="1621"/>
                  </a:cubicBezTo>
                  <a:cubicBezTo>
                    <a:pt x="484" y="1533"/>
                    <a:pt x="670" y="1426"/>
                    <a:pt x="874" y="1324"/>
                  </a:cubicBezTo>
                  <a:cubicBezTo>
                    <a:pt x="1416" y="1035"/>
                    <a:pt x="2854" y="1"/>
                    <a:pt x="2854" y="1"/>
                  </a:cubicBezTo>
                  <a:cubicBezTo>
                    <a:pt x="2854" y="1"/>
                    <a:pt x="785" y="738"/>
                    <a:pt x="657" y="783"/>
                  </a:cubicBezTo>
                  <a:cubicBezTo>
                    <a:pt x="586" y="805"/>
                    <a:pt x="218" y="1058"/>
                    <a:pt x="0" y="132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5"/>
            <p:cNvSpPr/>
            <p:nvPr/>
          </p:nvSpPr>
          <p:spPr>
            <a:xfrm>
              <a:off x="6688244" y="2415277"/>
              <a:ext cx="1065622" cy="827617"/>
            </a:xfrm>
            <a:custGeom>
              <a:rect b="b" l="l" r="r" t="t"/>
              <a:pathLst>
                <a:path extrusionOk="0" h="4444" w="5722">
                  <a:moveTo>
                    <a:pt x="595" y="999"/>
                  </a:moveTo>
                  <a:cubicBezTo>
                    <a:pt x="595" y="999"/>
                    <a:pt x="1" y="2002"/>
                    <a:pt x="759" y="2579"/>
                  </a:cubicBezTo>
                  <a:cubicBezTo>
                    <a:pt x="1531" y="3151"/>
                    <a:pt x="3268" y="4328"/>
                    <a:pt x="3889" y="4372"/>
                  </a:cubicBezTo>
                  <a:cubicBezTo>
                    <a:pt x="5030" y="4443"/>
                    <a:pt x="5722" y="3294"/>
                    <a:pt x="5122" y="2313"/>
                  </a:cubicBezTo>
                  <a:cubicBezTo>
                    <a:pt x="4790" y="1793"/>
                    <a:pt x="2934" y="803"/>
                    <a:pt x="2069" y="404"/>
                  </a:cubicBezTo>
                  <a:cubicBezTo>
                    <a:pt x="1208" y="0"/>
                    <a:pt x="595" y="999"/>
                    <a:pt x="595" y="999"/>
                  </a:cubicBezTo>
                  <a:close/>
                  <a:moveTo>
                    <a:pt x="1172" y="1345"/>
                  </a:moveTo>
                  <a:cubicBezTo>
                    <a:pt x="1150" y="1393"/>
                    <a:pt x="964" y="1807"/>
                    <a:pt x="1244" y="1762"/>
                  </a:cubicBezTo>
                  <a:cubicBezTo>
                    <a:pt x="1461" y="1727"/>
                    <a:pt x="1634" y="1416"/>
                    <a:pt x="1563" y="1221"/>
                  </a:cubicBezTo>
                  <a:cubicBezTo>
                    <a:pt x="1474" y="941"/>
                    <a:pt x="1208" y="1301"/>
                    <a:pt x="1172" y="134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5"/>
            <p:cNvSpPr/>
            <p:nvPr/>
          </p:nvSpPr>
          <p:spPr>
            <a:xfrm>
              <a:off x="6898126" y="2554020"/>
              <a:ext cx="814395" cy="663174"/>
            </a:xfrm>
            <a:custGeom>
              <a:rect b="b" l="l" r="r" t="t"/>
              <a:pathLst>
                <a:path extrusionOk="0" h="3561" w="4373">
                  <a:moveTo>
                    <a:pt x="543" y="902"/>
                  </a:moveTo>
                  <a:cubicBezTo>
                    <a:pt x="543" y="902"/>
                    <a:pt x="1" y="1799"/>
                    <a:pt x="551" y="2238"/>
                  </a:cubicBezTo>
                  <a:cubicBezTo>
                    <a:pt x="1115" y="2672"/>
                    <a:pt x="2385" y="3561"/>
                    <a:pt x="2854" y="3547"/>
                  </a:cubicBezTo>
                  <a:cubicBezTo>
                    <a:pt x="3751" y="3524"/>
                    <a:pt x="4372" y="2491"/>
                    <a:pt x="3973" y="1705"/>
                  </a:cubicBezTo>
                  <a:cubicBezTo>
                    <a:pt x="3751" y="1279"/>
                    <a:pt x="2371" y="564"/>
                    <a:pt x="1727" y="281"/>
                  </a:cubicBezTo>
                  <a:cubicBezTo>
                    <a:pt x="1084" y="1"/>
                    <a:pt x="543" y="902"/>
                    <a:pt x="543" y="902"/>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5"/>
            <p:cNvSpPr/>
            <p:nvPr/>
          </p:nvSpPr>
          <p:spPr>
            <a:xfrm>
              <a:off x="6898126" y="2721814"/>
              <a:ext cx="726865" cy="495378"/>
            </a:xfrm>
            <a:custGeom>
              <a:rect b="b" l="l" r="r" t="t"/>
              <a:pathLst>
                <a:path extrusionOk="0" h="2660" w="3903">
                  <a:moveTo>
                    <a:pt x="543" y="1"/>
                  </a:moveTo>
                  <a:cubicBezTo>
                    <a:pt x="543" y="1"/>
                    <a:pt x="1" y="898"/>
                    <a:pt x="551" y="1337"/>
                  </a:cubicBezTo>
                  <a:cubicBezTo>
                    <a:pt x="1115" y="1771"/>
                    <a:pt x="2385" y="2660"/>
                    <a:pt x="2854" y="2646"/>
                  </a:cubicBezTo>
                  <a:cubicBezTo>
                    <a:pt x="3303" y="2637"/>
                    <a:pt x="3685" y="2371"/>
                    <a:pt x="3903" y="2016"/>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5"/>
            <p:cNvSpPr/>
            <p:nvPr/>
          </p:nvSpPr>
          <p:spPr>
            <a:xfrm>
              <a:off x="6992359" y="2644156"/>
              <a:ext cx="245082" cy="313429"/>
            </a:xfrm>
            <a:custGeom>
              <a:rect b="b" l="l" r="r" t="t"/>
              <a:pathLst>
                <a:path extrusionOk="0" h="1683" w="1316">
                  <a:moveTo>
                    <a:pt x="369" y="613"/>
                  </a:moveTo>
                  <a:cubicBezTo>
                    <a:pt x="369" y="613"/>
                    <a:pt x="1" y="1235"/>
                    <a:pt x="81" y="1350"/>
                  </a:cubicBezTo>
                  <a:cubicBezTo>
                    <a:pt x="160" y="1475"/>
                    <a:pt x="378" y="1682"/>
                    <a:pt x="529" y="1567"/>
                  </a:cubicBezTo>
                  <a:cubicBezTo>
                    <a:pt x="818" y="1358"/>
                    <a:pt x="1244" y="658"/>
                    <a:pt x="1289" y="311"/>
                  </a:cubicBezTo>
                  <a:cubicBezTo>
                    <a:pt x="1315" y="116"/>
                    <a:pt x="1026" y="23"/>
                    <a:pt x="889" y="14"/>
                  </a:cubicBezTo>
                  <a:cubicBezTo>
                    <a:pt x="738" y="0"/>
                    <a:pt x="369" y="613"/>
                    <a:pt x="369" y="613"/>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5"/>
            <p:cNvSpPr/>
            <p:nvPr/>
          </p:nvSpPr>
          <p:spPr>
            <a:xfrm>
              <a:off x="6992359" y="2758129"/>
              <a:ext cx="187164" cy="199455"/>
            </a:xfrm>
            <a:custGeom>
              <a:rect b="b" l="l" r="r" t="t"/>
              <a:pathLst>
                <a:path extrusionOk="0" h="1071" w="1005">
                  <a:moveTo>
                    <a:pt x="369" y="1"/>
                  </a:moveTo>
                  <a:cubicBezTo>
                    <a:pt x="369" y="1"/>
                    <a:pt x="1" y="623"/>
                    <a:pt x="81" y="738"/>
                  </a:cubicBezTo>
                  <a:cubicBezTo>
                    <a:pt x="160" y="863"/>
                    <a:pt x="378" y="1070"/>
                    <a:pt x="529" y="955"/>
                  </a:cubicBezTo>
                  <a:cubicBezTo>
                    <a:pt x="666" y="853"/>
                    <a:pt x="853" y="631"/>
                    <a:pt x="1004" y="37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5"/>
            <p:cNvSpPr/>
            <p:nvPr/>
          </p:nvSpPr>
          <p:spPr>
            <a:xfrm>
              <a:off x="7180826" y="2758129"/>
              <a:ext cx="245082" cy="312684"/>
            </a:xfrm>
            <a:custGeom>
              <a:rect b="b" l="l" r="r" t="t"/>
              <a:pathLst>
                <a:path extrusionOk="0" h="1679" w="1316">
                  <a:moveTo>
                    <a:pt x="383" y="609"/>
                  </a:moveTo>
                  <a:cubicBezTo>
                    <a:pt x="383" y="609"/>
                    <a:pt x="1" y="1230"/>
                    <a:pt x="81" y="1346"/>
                  </a:cubicBezTo>
                  <a:cubicBezTo>
                    <a:pt x="174" y="1475"/>
                    <a:pt x="383" y="1679"/>
                    <a:pt x="529" y="1563"/>
                  </a:cubicBezTo>
                  <a:cubicBezTo>
                    <a:pt x="818" y="1369"/>
                    <a:pt x="1244" y="658"/>
                    <a:pt x="1293" y="312"/>
                  </a:cubicBezTo>
                  <a:cubicBezTo>
                    <a:pt x="1315" y="117"/>
                    <a:pt x="1039" y="37"/>
                    <a:pt x="889" y="10"/>
                  </a:cubicBezTo>
                  <a:cubicBezTo>
                    <a:pt x="751" y="1"/>
                    <a:pt x="383" y="609"/>
                    <a:pt x="383" y="60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5"/>
            <p:cNvSpPr/>
            <p:nvPr/>
          </p:nvSpPr>
          <p:spPr>
            <a:xfrm>
              <a:off x="7180826" y="2871544"/>
              <a:ext cx="187164" cy="199269"/>
            </a:xfrm>
            <a:custGeom>
              <a:rect b="b" l="l" r="r" t="t"/>
              <a:pathLst>
                <a:path extrusionOk="0" h="1070" w="1005">
                  <a:moveTo>
                    <a:pt x="383" y="0"/>
                  </a:moveTo>
                  <a:cubicBezTo>
                    <a:pt x="383" y="0"/>
                    <a:pt x="1" y="621"/>
                    <a:pt x="81" y="737"/>
                  </a:cubicBezTo>
                  <a:cubicBezTo>
                    <a:pt x="174" y="866"/>
                    <a:pt x="383" y="1070"/>
                    <a:pt x="529" y="954"/>
                  </a:cubicBezTo>
                  <a:cubicBezTo>
                    <a:pt x="680" y="852"/>
                    <a:pt x="853" y="635"/>
                    <a:pt x="1004" y="381"/>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5"/>
            <p:cNvSpPr/>
            <p:nvPr/>
          </p:nvSpPr>
          <p:spPr>
            <a:xfrm>
              <a:off x="7371899" y="2871544"/>
              <a:ext cx="244710" cy="313429"/>
            </a:xfrm>
            <a:custGeom>
              <a:rect b="b" l="l" r="r" t="t"/>
              <a:pathLst>
                <a:path extrusionOk="0" h="1683" w="1314">
                  <a:moveTo>
                    <a:pt x="369" y="621"/>
                  </a:moveTo>
                  <a:cubicBezTo>
                    <a:pt x="369" y="621"/>
                    <a:pt x="0" y="1234"/>
                    <a:pt x="80" y="1358"/>
                  </a:cubicBezTo>
                  <a:cubicBezTo>
                    <a:pt x="160" y="1473"/>
                    <a:pt x="369" y="1682"/>
                    <a:pt x="529" y="1567"/>
                  </a:cubicBezTo>
                  <a:cubicBezTo>
                    <a:pt x="816" y="1372"/>
                    <a:pt x="1242" y="657"/>
                    <a:pt x="1287" y="311"/>
                  </a:cubicBezTo>
                  <a:cubicBezTo>
                    <a:pt x="1314" y="115"/>
                    <a:pt x="1025" y="35"/>
                    <a:pt x="888" y="14"/>
                  </a:cubicBezTo>
                  <a:cubicBezTo>
                    <a:pt x="736" y="0"/>
                    <a:pt x="369" y="621"/>
                    <a:pt x="369" y="621"/>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5"/>
            <p:cNvSpPr/>
            <p:nvPr/>
          </p:nvSpPr>
          <p:spPr>
            <a:xfrm>
              <a:off x="7371899" y="2987194"/>
              <a:ext cx="186791" cy="197779"/>
            </a:xfrm>
            <a:custGeom>
              <a:rect b="b" l="l" r="r" t="t"/>
              <a:pathLst>
                <a:path extrusionOk="0" h="1062" w="1003">
                  <a:moveTo>
                    <a:pt x="369" y="0"/>
                  </a:moveTo>
                  <a:cubicBezTo>
                    <a:pt x="369" y="0"/>
                    <a:pt x="0" y="613"/>
                    <a:pt x="80" y="737"/>
                  </a:cubicBezTo>
                  <a:cubicBezTo>
                    <a:pt x="160" y="852"/>
                    <a:pt x="369" y="1061"/>
                    <a:pt x="529" y="946"/>
                  </a:cubicBezTo>
                  <a:cubicBezTo>
                    <a:pt x="666" y="852"/>
                    <a:pt x="853" y="622"/>
                    <a:pt x="1003" y="36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p:cNvSpPr/>
            <p:nvPr/>
          </p:nvSpPr>
          <p:spPr>
            <a:xfrm>
              <a:off x="7101491" y="2768931"/>
              <a:ext cx="58105" cy="62202"/>
            </a:xfrm>
            <a:custGeom>
              <a:rect b="b" l="l" r="r" t="t"/>
              <a:pathLst>
                <a:path extrusionOk="0" h="334" w="312">
                  <a:moveTo>
                    <a:pt x="1" y="219"/>
                  </a:moveTo>
                  <a:lnTo>
                    <a:pt x="129" y="10"/>
                  </a:lnTo>
                  <a:cubicBezTo>
                    <a:pt x="138" y="0"/>
                    <a:pt x="152" y="0"/>
                    <a:pt x="160" y="10"/>
                  </a:cubicBezTo>
                  <a:lnTo>
                    <a:pt x="303" y="90"/>
                  </a:lnTo>
                  <a:cubicBezTo>
                    <a:pt x="303" y="90"/>
                    <a:pt x="312" y="103"/>
                    <a:pt x="303" y="116"/>
                  </a:cubicBezTo>
                  <a:lnTo>
                    <a:pt x="174" y="320"/>
                  </a:lnTo>
                  <a:cubicBezTo>
                    <a:pt x="174" y="334"/>
                    <a:pt x="160" y="334"/>
                    <a:pt x="152" y="334"/>
                  </a:cubicBezTo>
                  <a:lnTo>
                    <a:pt x="14" y="240"/>
                  </a:lnTo>
                  <a:cubicBezTo>
                    <a:pt x="1" y="240"/>
                    <a:pt x="1" y="231"/>
                    <a:pt x="1" y="21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p:cNvSpPr/>
            <p:nvPr/>
          </p:nvSpPr>
          <p:spPr>
            <a:xfrm>
              <a:off x="7086592" y="2765020"/>
              <a:ext cx="44882" cy="47117"/>
            </a:xfrm>
            <a:custGeom>
              <a:rect b="b" l="l" r="r" t="t"/>
              <a:pathLst>
                <a:path extrusionOk="0" h="253" w="241">
                  <a:moveTo>
                    <a:pt x="1" y="137"/>
                  </a:moveTo>
                  <a:lnTo>
                    <a:pt x="72" y="9"/>
                  </a:lnTo>
                  <a:cubicBezTo>
                    <a:pt x="81" y="9"/>
                    <a:pt x="81" y="0"/>
                    <a:pt x="94" y="0"/>
                  </a:cubicBezTo>
                  <a:lnTo>
                    <a:pt x="117" y="0"/>
                  </a:lnTo>
                  <a:lnTo>
                    <a:pt x="232" y="66"/>
                  </a:lnTo>
                  <a:cubicBezTo>
                    <a:pt x="240" y="66"/>
                    <a:pt x="240" y="80"/>
                    <a:pt x="240" y="88"/>
                  </a:cubicBezTo>
                  <a:lnTo>
                    <a:pt x="240" y="111"/>
                  </a:lnTo>
                  <a:lnTo>
                    <a:pt x="174" y="226"/>
                  </a:lnTo>
                  <a:cubicBezTo>
                    <a:pt x="160" y="240"/>
                    <a:pt x="160" y="240"/>
                    <a:pt x="152" y="252"/>
                  </a:cubicBezTo>
                  <a:cubicBezTo>
                    <a:pt x="138" y="252"/>
                    <a:pt x="130" y="252"/>
                    <a:pt x="130" y="240"/>
                  </a:cubicBezTo>
                  <a:lnTo>
                    <a:pt x="94" y="226"/>
                  </a:lnTo>
                  <a:lnTo>
                    <a:pt x="117" y="181"/>
                  </a:lnTo>
                  <a:lnTo>
                    <a:pt x="138" y="195"/>
                  </a:lnTo>
                  <a:lnTo>
                    <a:pt x="197" y="101"/>
                  </a:lnTo>
                  <a:lnTo>
                    <a:pt x="103" y="44"/>
                  </a:lnTo>
                  <a:lnTo>
                    <a:pt x="45" y="146"/>
                  </a:lnTo>
                  <a:lnTo>
                    <a:pt x="72" y="160"/>
                  </a:lnTo>
                  <a:lnTo>
                    <a:pt x="45" y="195"/>
                  </a:lnTo>
                  <a:lnTo>
                    <a:pt x="15" y="181"/>
                  </a:lnTo>
                  <a:cubicBezTo>
                    <a:pt x="1" y="168"/>
                    <a:pt x="1" y="168"/>
                    <a:pt x="1" y="16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5"/>
            <p:cNvSpPr/>
            <p:nvPr/>
          </p:nvSpPr>
          <p:spPr>
            <a:xfrm>
              <a:off x="7485128" y="3000416"/>
              <a:ext cx="57918" cy="62202"/>
            </a:xfrm>
            <a:custGeom>
              <a:rect b="b" l="l" r="r" t="t"/>
              <a:pathLst>
                <a:path extrusionOk="0" h="334" w="311">
                  <a:moveTo>
                    <a:pt x="13" y="218"/>
                  </a:moveTo>
                  <a:lnTo>
                    <a:pt x="142" y="9"/>
                  </a:lnTo>
                  <a:cubicBezTo>
                    <a:pt x="142" y="0"/>
                    <a:pt x="151" y="0"/>
                    <a:pt x="165" y="0"/>
                  </a:cubicBezTo>
                  <a:lnTo>
                    <a:pt x="302" y="94"/>
                  </a:lnTo>
                  <a:cubicBezTo>
                    <a:pt x="311" y="94"/>
                    <a:pt x="311" y="103"/>
                    <a:pt x="311" y="115"/>
                  </a:cubicBezTo>
                  <a:lnTo>
                    <a:pt x="187" y="320"/>
                  </a:lnTo>
                  <a:cubicBezTo>
                    <a:pt x="173" y="334"/>
                    <a:pt x="165" y="334"/>
                    <a:pt x="151" y="320"/>
                  </a:cubicBezTo>
                  <a:lnTo>
                    <a:pt x="13" y="240"/>
                  </a:lnTo>
                  <a:cubicBezTo>
                    <a:pt x="13" y="240"/>
                    <a:pt x="1" y="232"/>
                    <a:pt x="13" y="21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5"/>
            <p:cNvSpPr/>
            <p:nvPr/>
          </p:nvSpPr>
          <p:spPr>
            <a:xfrm>
              <a:off x="7470229" y="2996319"/>
              <a:ext cx="47303" cy="48979"/>
            </a:xfrm>
            <a:custGeom>
              <a:rect b="b" l="l" r="r" t="t"/>
              <a:pathLst>
                <a:path extrusionOk="0" h="263" w="254">
                  <a:moveTo>
                    <a:pt x="14" y="125"/>
                  </a:moveTo>
                  <a:lnTo>
                    <a:pt x="81" y="10"/>
                  </a:lnTo>
                  <a:cubicBezTo>
                    <a:pt x="81" y="0"/>
                    <a:pt x="93" y="0"/>
                    <a:pt x="107" y="0"/>
                  </a:cubicBezTo>
                  <a:lnTo>
                    <a:pt x="129" y="0"/>
                  </a:lnTo>
                  <a:lnTo>
                    <a:pt x="231" y="67"/>
                  </a:lnTo>
                  <a:cubicBezTo>
                    <a:pt x="245" y="67"/>
                    <a:pt x="253" y="80"/>
                    <a:pt x="253" y="90"/>
                  </a:cubicBezTo>
                  <a:cubicBezTo>
                    <a:pt x="253" y="90"/>
                    <a:pt x="253" y="102"/>
                    <a:pt x="245" y="116"/>
                  </a:cubicBezTo>
                  <a:lnTo>
                    <a:pt x="222" y="160"/>
                  </a:lnTo>
                  <a:lnTo>
                    <a:pt x="173" y="137"/>
                  </a:lnTo>
                  <a:lnTo>
                    <a:pt x="196" y="102"/>
                  </a:lnTo>
                  <a:lnTo>
                    <a:pt x="116" y="45"/>
                  </a:lnTo>
                  <a:lnTo>
                    <a:pt x="58" y="137"/>
                  </a:lnTo>
                  <a:lnTo>
                    <a:pt x="187" y="217"/>
                  </a:lnTo>
                  <a:lnTo>
                    <a:pt x="165" y="262"/>
                  </a:lnTo>
                  <a:lnTo>
                    <a:pt x="22" y="174"/>
                  </a:lnTo>
                  <a:cubicBezTo>
                    <a:pt x="14" y="174"/>
                    <a:pt x="14" y="160"/>
                    <a:pt x="1" y="160"/>
                  </a:cubicBezTo>
                  <a:cubicBezTo>
                    <a:pt x="1" y="147"/>
                    <a:pt x="1" y="137"/>
                    <a:pt x="14" y="12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7273569" y="2859253"/>
              <a:ext cx="76914" cy="105035"/>
            </a:xfrm>
            <a:custGeom>
              <a:rect b="b" l="l" r="r" t="t"/>
              <a:pathLst>
                <a:path extrusionOk="0" h="564" w="413">
                  <a:moveTo>
                    <a:pt x="22" y="310"/>
                  </a:moveTo>
                  <a:lnTo>
                    <a:pt x="102" y="181"/>
                  </a:lnTo>
                  <a:lnTo>
                    <a:pt x="182" y="44"/>
                  </a:lnTo>
                  <a:cubicBezTo>
                    <a:pt x="195" y="9"/>
                    <a:pt x="240" y="0"/>
                    <a:pt x="275" y="21"/>
                  </a:cubicBezTo>
                  <a:cubicBezTo>
                    <a:pt x="311" y="0"/>
                    <a:pt x="332" y="0"/>
                    <a:pt x="355" y="9"/>
                  </a:cubicBezTo>
                  <a:lnTo>
                    <a:pt x="412" y="31"/>
                  </a:lnTo>
                  <a:lnTo>
                    <a:pt x="262" y="275"/>
                  </a:lnTo>
                  <a:lnTo>
                    <a:pt x="88" y="564"/>
                  </a:lnTo>
                  <a:lnTo>
                    <a:pt x="45" y="527"/>
                  </a:lnTo>
                  <a:cubicBezTo>
                    <a:pt x="22" y="515"/>
                    <a:pt x="31" y="447"/>
                    <a:pt x="45" y="412"/>
                  </a:cubicBezTo>
                  <a:cubicBezTo>
                    <a:pt x="9" y="390"/>
                    <a:pt x="0" y="341"/>
                    <a:pt x="22" y="31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5"/>
            <p:cNvSpPr/>
            <p:nvPr/>
          </p:nvSpPr>
          <p:spPr>
            <a:xfrm>
              <a:off x="7296661" y="2925179"/>
              <a:ext cx="21603" cy="21603"/>
            </a:xfrm>
            <a:custGeom>
              <a:rect b="b" l="l" r="r" t="t"/>
              <a:pathLst>
                <a:path extrusionOk="0" h="116" w="116">
                  <a:moveTo>
                    <a:pt x="13" y="23"/>
                  </a:moveTo>
                  <a:cubicBezTo>
                    <a:pt x="36" y="1"/>
                    <a:pt x="58" y="1"/>
                    <a:pt x="81" y="14"/>
                  </a:cubicBezTo>
                  <a:cubicBezTo>
                    <a:pt x="116" y="23"/>
                    <a:pt x="116" y="58"/>
                    <a:pt x="107" y="81"/>
                  </a:cubicBezTo>
                  <a:cubicBezTo>
                    <a:pt x="93" y="103"/>
                    <a:pt x="58" y="116"/>
                    <a:pt x="36" y="103"/>
                  </a:cubicBezTo>
                  <a:cubicBezTo>
                    <a:pt x="13" y="81"/>
                    <a:pt x="1" y="58"/>
                    <a:pt x="13" y="23"/>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5"/>
            <p:cNvSpPr/>
            <p:nvPr/>
          </p:nvSpPr>
          <p:spPr>
            <a:xfrm>
              <a:off x="7327203" y="2875641"/>
              <a:ext cx="20858" cy="21603"/>
            </a:xfrm>
            <a:custGeom>
              <a:rect b="b" l="l" r="r" t="t"/>
              <a:pathLst>
                <a:path extrusionOk="0" h="116" w="112">
                  <a:moveTo>
                    <a:pt x="9" y="36"/>
                  </a:moveTo>
                  <a:cubicBezTo>
                    <a:pt x="23" y="13"/>
                    <a:pt x="54" y="0"/>
                    <a:pt x="81" y="13"/>
                  </a:cubicBezTo>
                  <a:cubicBezTo>
                    <a:pt x="103" y="27"/>
                    <a:pt x="112" y="58"/>
                    <a:pt x="103" y="85"/>
                  </a:cubicBezTo>
                  <a:cubicBezTo>
                    <a:pt x="81" y="115"/>
                    <a:pt x="54" y="115"/>
                    <a:pt x="23" y="107"/>
                  </a:cubicBezTo>
                  <a:cubicBezTo>
                    <a:pt x="1" y="93"/>
                    <a:pt x="1" y="58"/>
                    <a:pt x="9" y="36"/>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5"/>
            <p:cNvSpPr/>
            <p:nvPr/>
          </p:nvSpPr>
          <p:spPr>
            <a:xfrm>
              <a:off x="7266864" y="2931697"/>
              <a:ext cx="25886" cy="10988"/>
            </a:xfrm>
            <a:custGeom>
              <a:rect b="b" l="l" r="r" t="t"/>
              <a:pathLst>
                <a:path extrusionOk="0" h="59" w="139">
                  <a:moveTo>
                    <a:pt x="1" y="37"/>
                  </a:moveTo>
                  <a:lnTo>
                    <a:pt x="124" y="1"/>
                  </a:lnTo>
                  <a:lnTo>
                    <a:pt x="138" y="23"/>
                  </a:lnTo>
                  <a:lnTo>
                    <a:pt x="1" y="58"/>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a:off x="7266864" y="2938587"/>
              <a:ext cx="6891" cy="10801"/>
            </a:xfrm>
            <a:custGeom>
              <a:rect b="b" l="l" r="r" t="t"/>
              <a:pathLst>
                <a:path extrusionOk="0" h="58" w="37">
                  <a:moveTo>
                    <a:pt x="22" y="0"/>
                  </a:moveTo>
                  <a:lnTo>
                    <a:pt x="36" y="44"/>
                  </a:lnTo>
                  <a:lnTo>
                    <a:pt x="9" y="58"/>
                  </a:lnTo>
                  <a:lnTo>
                    <a:pt x="1" y="0"/>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6724559" y="3021833"/>
              <a:ext cx="397048" cy="882928"/>
            </a:xfrm>
            <a:custGeom>
              <a:rect b="b" l="l" r="r" t="t"/>
              <a:pathLst>
                <a:path extrusionOk="0" h="4741" w="2132">
                  <a:moveTo>
                    <a:pt x="1" y="334"/>
                  </a:moveTo>
                  <a:lnTo>
                    <a:pt x="600" y="174"/>
                  </a:lnTo>
                  <a:lnTo>
                    <a:pt x="1195" y="0"/>
                  </a:lnTo>
                  <a:lnTo>
                    <a:pt x="1656" y="1865"/>
                  </a:lnTo>
                  <a:lnTo>
                    <a:pt x="1532" y="1981"/>
                  </a:lnTo>
                  <a:lnTo>
                    <a:pt x="2131" y="4257"/>
                  </a:lnTo>
                  <a:lnTo>
                    <a:pt x="1874" y="4741"/>
                  </a:lnTo>
                  <a:lnTo>
                    <a:pt x="1404" y="4466"/>
                  </a:lnTo>
                  <a:lnTo>
                    <a:pt x="738" y="2211"/>
                  </a:lnTo>
                  <a:lnTo>
                    <a:pt x="564" y="2163"/>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6836297" y="3021833"/>
              <a:ext cx="285308" cy="882928"/>
            </a:xfrm>
            <a:custGeom>
              <a:rect b="b" l="l" r="r" t="t"/>
              <a:pathLst>
                <a:path extrusionOk="0" h="4741" w="1532">
                  <a:moveTo>
                    <a:pt x="0" y="174"/>
                  </a:moveTo>
                  <a:lnTo>
                    <a:pt x="595" y="0"/>
                  </a:lnTo>
                  <a:lnTo>
                    <a:pt x="1056" y="1865"/>
                  </a:lnTo>
                  <a:lnTo>
                    <a:pt x="932" y="1981"/>
                  </a:lnTo>
                  <a:lnTo>
                    <a:pt x="1531" y="4257"/>
                  </a:lnTo>
                  <a:lnTo>
                    <a:pt x="1274" y="4741"/>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6544473" y="2700398"/>
              <a:ext cx="572106" cy="581232"/>
            </a:xfrm>
            <a:custGeom>
              <a:rect b="b" l="l" r="r" t="t"/>
              <a:pathLst>
                <a:path extrusionOk="0" h="3121" w="3072">
                  <a:moveTo>
                    <a:pt x="1127" y="311"/>
                  </a:moveTo>
                  <a:cubicBezTo>
                    <a:pt x="1127" y="311"/>
                    <a:pt x="0" y="622"/>
                    <a:pt x="23" y="1105"/>
                  </a:cubicBezTo>
                  <a:cubicBezTo>
                    <a:pt x="58" y="1576"/>
                    <a:pt x="218" y="2588"/>
                    <a:pt x="564" y="2775"/>
                  </a:cubicBezTo>
                  <a:cubicBezTo>
                    <a:pt x="1207" y="3121"/>
                    <a:pt x="2499" y="2752"/>
                    <a:pt x="2868" y="2131"/>
                  </a:cubicBezTo>
                  <a:cubicBezTo>
                    <a:pt x="3071" y="1794"/>
                    <a:pt x="2682" y="839"/>
                    <a:pt x="2463" y="413"/>
                  </a:cubicBezTo>
                  <a:cubicBezTo>
                    <a:pt x="2246" y="1"/>
                    <a:pt x="1127" y="311"/>
                    <a:pt x="1127" y="311"/>
                  </a:cubicBezTo>
                  <a:close/>
                  <a:moveTo>
                    <a:pt x="1207" y="622"/>
                  </a:moveTo>
                  <a:cubicBezTo>
                    <a:pt x="1207" y="622"/>
                    <a:pt x="910" y="715"/>
                    <a:pt x="910" y="782"/>
                  </a:cubicBezTo>
                  <a:cubicBezTo>
                    <a:pt x="897" y="862"/>
                    <a:pt x="919" y="1034"/>
                    <a:pt x="999" y="1056"/>
                  </a:cubicBezTo>
                  <a:cubicBezTo>
                    <a:pt x="1150" y="1093"/>
                    <a:pt x="1496" y="999"/>
                    <a:pt x="1611" y="884"/>
                  </a:cubicBezTo>
                  <a:cubicBezTo>
                    <a:pt x="1670" y="826"/>
                    <a:pt x="1598" y="679"/>
                    <a:pt x="1554" y="608"/>
                  </a:cubicBezTo>
                  <a:cubicBezTo>
                    <a:pt x="1510" y="542"/>
                    <a:pt x="1207" y="622"/>
                    <a:pt x="1207" y="622"/>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6569987" y="2740996"/>
              <a:ext cx="510277" cy="540633"/>
            </a:xfrm>
            <a:custGeom>
              <a:rect b="b" l="l" r="r" t="t"/>
              <a:pathLst>
                <a:path extrusionOk="0" h="2903" w="2740">
                  <a:moveTo>
                    <a:pt x="414" y="2543"/>
                  </a:moveTo>
                  <a:cubicBezTo>
                    <a:pt x="414" y="2557"/>
                    <a:pt x="427" y="2557"/>
                    <a:pt x="427" y="2557"/>
                  </a:cubicBezTo>
                  <a:cubicBezTo>
                    <a:pt x="1070" y="2903"/>
                    <a:pt x="2362" y="2534"/>
                    <a:pt x="2731" y="1913"/>
                  </a:cubicBezTo>
                  <a:cubicBezTo>
                    <a:pt x="2740" y="1913"/>
                    <a:pt x="2740" y="1913"/>
                    <a:pt x="2740" y="1899"/>
                  </a:cubicBezTo>
                  <a:cubicBezTo>
                    <a:pt x="2740" y="1473"/>
                    <a:pt x="2465" y="772"/>
                    <a:pt x="2291" y="426"/>
                  </a:cubicBezTo>
                  <a:cubicBezTo>
                    <a:pt x="2074" y="0"/>
                    <a:pt x="1035" y="289"/>
                    <a:pt x="1035" y="289"/>
                  </a:cubicBezTo>
                  <a:cubicBezTo>
                    <a:pt x="1035" y="289"/>
                    <a:pt x="1" y="576"/>
                    <a:pt x="46" y="1047"/>
                  </a:cubicBezTo>
                  <a:cubicBezTo>
                    <a:pt x="68" y="1438"/>
                    <a:pt x="196" y="2188"/>
                    <a:pt x="414" y="2543"/>
                  </a:cubicBezTo>
                  <a:close/>
                  <a:moveTo>
                    <a:pt x="1070" y="404"/>
                  </a:moveTo>
                  <a:cubicBezTo>
                    <a:pt x="1070" y="404"/>
                    <a:pt x="773" y="497"/>
                    <a:pt x="773" y="564"/>
                  </a:cubicBezTo>
                  <a:cubicBezTo>
                    <a:pt x="760" y="644"/>
                    <a:pt x="782" y="816"/>
                    <a:pt x="862" y="838"/>
                  </a:cubicBezTo>
                  <a:cubicBezTo>
                    <a:pt x="1013" y="875"/>
                    <a:pt x="1359" y="781"/>
                    <a:pt x="1474" y="666"/>
                  </a:cubicBezTo>
                  <a:cubicBezTo>
                    <a:pt x="1533" y="608"/>
                    <a:pt x="1461" y="461"/>
                    <a:pt x="1417" y="390"/>
                  </a:cubicBezTo>
                  <a:cubicBezTo>
                    <a:pt x="1373" y="324"/>
                    <a:pt x="1070" y="404"/>
                    <a:pt x="1070" y="40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a:off x="6569987" y="2794631"/>
              <a:ext cx="313429" cy="454780"/>
            </a:xfrm>
            <a:custGeom>
              <a:rect b="b" l="l" r="r" t="t"/>
              <a:pathLst>
                <a:path extrusionOk="0" h="2442" w="1683">
                  <a:moveTo>
                    <a:pt x="414" y="2255"/>
                  </a:moveTo>
                  <a:cubicBezTo>
                    <a:pt x="414" y="2269"/>
                    <a:pt x="427" y="2269"/>
                    <a:pt x="427" y="2269"/>
                  </a:cubicBezTo>
                  <a:cubicBezTo>
                    <a:pt x="747" y="2441"/>
                    <a:pt x="1230" y="2428"/>
                    <a:pt x="1683" y="2312"/>
                  </a:cubicBezTo>
                  <a:lnTo>
                    <a:pt x="1186" y="520"/>
                  </a:lnTo>
                  <a:cubicBezTo>
                    <a:pt x="1070" y="550"/>
                    <a:pt x="947" y="564"/>
                    <a:pt x="862" y="550"/>
                  </a:cubicBezTo>
                  <a:cubicBezTo>
                    <a:pt x="782" y="528"/>
                    <a:pt x="760" y="356"/>
                    <a:pt x="773" y="276"/>
                  </a:cubicBezTo>
                  <a:cubicBezTo>
                    <a:pt x="773" y="209"/>
                    <a:pt x="1070" y="116"/>
                    <a:pt x="1070" y="116"/>
                  </a:cubicBezTo>
                  <a:lnTo>
                    <a:pt x="1035" y="1"/>
                  </a:lnTo>
                  <a:cubicBezTo>
                    <a:pt x="1035" y="1"/>
                    <a:pt x="1" y="288"/>
                    <a:pt x="46" y="759"/>
                  </a:cubicBezTo>
                  <a:cubicBezTo>
                    <a:pt x="68" y="1150"/>
                    <a:pt x="196" y="1900"/>
                    <a:pt x="414" y="225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a:off x="6526967" y="2479713"/>
              <a:ext cx="407849" cy="401145"/>
            </a:xfrm>
            <a:custGeom>
              <a:rect b="b" l="l" r="r" t="t"/>
              <a:pathLst>
                <a:path extrusionOk="0" h="2154" w="2190">
                  <a:moveTo>
                    <a:pt x="1035" y="0"/>
                  </a:moveTo>
                  <a:lnTo>
                    <a:pt x="1049" y="0"/>
                  </a:lnTo>
                  <a:lnTo>
                    <a:pt x="1062" y="0"/>
                  </a:lnTo>
                  <a:lnTo>
                    <a:pt x="1071" y="0"/>
                  </a:lnTo>
                  <a:lnTo>
                    <a:pt x="1084" y="0"/>
                  </a:lnTo>
                  <a:lnTo>
                    <a:pt x="1106" y="0"/>
                  </a:lnTo>
                  <a:lnTo>
                    <a:pt x="1129" y="0"/>
                  </a:lnTo>
                  <a:cubicBezTo>
                    <a:pt x="1199" y="0"/>
                    <a:pt x="1266" y="9"/>
                    <a:pt x="1338" y="23"/>
                  </a:cubicBezTo>
                  <a:lnTo>
                    <a:pt x="1359" y="23"/>
                  </a:lnTo>
                  <a:cubicBezTo>
                    <a:pt x="1373" y="31"/>
                    <a:pt x="1373" y="31"/>
                    <a:pt x="1381" y="31"/>
                  </a:cubicBezTo>
                  <a:lnTo>
                    <a:pt x="1395" y="31"/>
                  </a:lnTo>
                  <a:lnTo>
                    <a:pt x="1404" y="31"/>
                  </a:lnTo>
                  <a:cubicBezTo>
                    <a:pt x="1417" y="45"/>
                    <a:pt x="1417" y="45"/>
                    <a:pt x="1430" y="45"/>
                  </a:cubicBezTo>
                  <a:cubicBezTo>
                    <a:pt x="1488" y="67"/>
                    <a:pt x="1532" y="89"/>
                    <a:pt x="1590" y="111"/>
                  </a:cubicBezTo>
                  <a:lnTo>
                    <a:pt x="1604" y="111"/>
                  </a:lnTo>
                  <a:cubicBezTo>
                    <a:pt x="1604" y="111"/>
                    <a:pt x="1604" y="125"/>
                    <a:pt x="1612" y="125"/>
                  </a:cubicBezTo>
                  <a:lnTo>
                    <a:pt x="1625" y="125"/>
                  </a:lnTo>
                  <a:lnTo>
                    <a:pt x="1635" y="138"/>
                  </a:lnTo>
                  <a:lnTo>
                    <a:pt x="1648" y="138"/>
                  </a:lnTo>
                  <a:lnTo>
                    <a:pt x="1648" y="147"/>
                  </a:lnTo>
                  <a:cubicBezTo>
                    <a:pt x="1879" y="285"/>
                    <a:pt x="2061" y="506"/>
                    <a:pt x="2141" y="781"/>
                  </a:cubicBezTo>
                  <a:cubicBezTo>
                    <a:pt x="2190" y="963"/>
                    <a:pt x="2190" y="1150"/>
                    <a:pt x="2153" y="1323"/>
                  </a:cubicBezTo>
                  <a:lnTo>
                    <a:pt x="2153" y="1332"/>
                  </a:lnTo>
                  <a:cubicBezTo>
                    <a:pt x="2141" y="1332"/>
                    <a:pt x="2141" y="1346"/>
                    <a:pt x="2141" y="1346"/>
                  </a:cubicBezTo>
                  <a:lnTo>
                    <a:pt x="2141" y="1367"/>
                  </a:lnTo>
                  <a:cubicBezTo>
                    <a:pt x="2131" y="1381"/>
                    <a:pt x="2131" y="1381"/>
                    <a:pt x="2131" y="1389"/>
                  </a:cubicBezTo>
                  <a:cubicBezTo>
                    <a:pt x="2096" y="1389"/>
                    <a:pt x="2051" y="1381"/>
                    <a:pt x="2003" y="1381"/>
                  </a:cubicBezTo>
                  <a:cubicBezTo>
                    <a:pt x="2003" y="1367"/>
                    <a:pt x="2016" y="1358"/>
                    <a:pt x="2016" y="1346"/>
                  </a:cubicBezTo>
                  <a:cubicBezTo>
                    <a:pt x="2016" y="1332"/>
                    <a:pt x="2030" y="1323"/>
                    <a:pt x="2030" y="1323"/>
                  </a:cubicBezTo>
                  <a:cubicBezTo>
                    <a:pt x="2061" y="1194"/>
                    <a:pt x="2061" y="1057"/>
                    <a:pt x="2051" y="932"/>
                  </a:cubicBezTo>
                  <a:cubicBezTo>
                    <a:pt x="2038" y="897"/>
                    <a:pt x="2030" y="848"/>
                    <a:pt x="2016" y="817"/>
                  </a:cubicBezTo>
                  <a:cubicBezTo>
                    <a:pt x="1994" y="737"/>
                    <a:pt x="1959" y="653"/>
                    <a:pt x="1923" y="586"/>
                  </a:cubicBezTo>
                  <a:cubicBezTo>
                    <a:pt x="1887" y="537"/>
                    <a:pt x="1865" y="493"/>
                    <a:pt x="1821" y="449"/>
                  </a:cubicBezTo>
                  <a:cubicBezTo>
                    <a:pt x="1785" y="414"/>
                    <a:pt x="1750" y="369"/>
                    <a:pt x="1705" y="334"/>
                  </a:cubicBezTo>
                  <a:cubicBezTo>
                    <a:pt x="1670" y="297"/>
                    <a:pt x="1625" y="275"/>
                    <a:pt x="1590" y="254"/>
                  </a:cubicBezTo>
                  <a:lnTo>
                    <a:pt x="1577" y="254"/>
                  </a:lnTo>
                  <a:lnTo>
                    <a:pt x="1577" y="240"/>
                  </a:lnTo>
                  <a:lnTo>
                    <a:pt x="1568" y="240"/>
                  </a:lnTo>
                  <a:lnTo>
                    <a:pt x="1555" y="227"/>
                  </a:lnTo>
                  <a:lnTo>
                    <a:pt x="1545" y="227"/>
                  </a:lnTo>
                  <a:cubicBezTo>
                    <a:pt x="1488" y="195"/>
                    <a:pt x="1439" y="169"/>
                    <a:pt x="1381" y="160"/>
                  </a:cubicBezTo>
                  <a:lnTo>
                    <a:pt x="1373" y="160"/>
                  </a:lnTo>
                  <a:lnTo>
                    <a:pt x="1359" y="147"/>
                  </a:lnTo>
                  <a:lnTo>
                    <a:pt x="1346" y="147"/>
                  </a:lnTo>
                  <a:lnTo>
                    <a:pt x="1338" y="147"/>
                  </a:lnTo>
                  <a:lnTo>
                    <a:pt x="1324" y="147"/>
                  </a:lnTo>
                  <a:lnTo>
                    <a:pt x="1315" y="138"/>
                  </a:lnTo>
                  <a:lnTo>
                    <a:pt x="1301" y="138"/>
                  </a:lnTo>
                  <a:cubicBezTo>
                    <a:pt x="1244" y="125"/>
                    <a:pt x="1178" y="111"/>
                    <a:pt x="1119" y="111"/>
                  </a:cubicBezTo>
                  <a:lnTo>
                    <a:pt x="1106" y="111"/>
                  </a:lnTo>
                  <a:lnTo>
                    <a:pt x="1093" y="111"/>
                  </a:lnTo>
                  <a:lnTo>
                    <a:pt x="1084" y="111"/>
                  </a:lnTo>
                  <a:cubicBezTo>
                    <a:pt x="1035" y="111"/>
                    <a:pt x="978" y="125"/>
                    <a:pt x="924" y="138"/>
                  </a:cubicBezTo>
                  <a:cubicBezTo>
                    <a:pt x="867" y="138"/>
                    <a:pt x="818" y="160"/>
                    <a:pt x="760" y="169"/>
                  </a:cubicBezTo>
                  <a:cubicBezTo>
                    <a:pt x="715" y="195"/>
                    <a:pt x="658" y="218"/>
                    <a:pt x="609" y="240"/>
                  </a:cubicBezTo>
                  <a:cubicBezTo>
                    <a:pt x="543" y="285"/>
                    <a:pt x="472" y="342"/>
                    <a:pt x="414" y="400"/>
                  </a:cubicBezTo>
                  <a:cubicBezTo>
                    <a:pt x="392" y="435"/>
                    <a:pt x="356" y="457"/>
                    <a:pt x="334" y="493"/>
                  </a:cubicBezTo>
                  <a:cubicBezTo>
                    <a:pt x="254" y="595"/>
                    <a:pt x="197" y="711"/>
                    <a:pt x="174" y="840"/>
                  </a:cubicBezTo>
                  <a:lnTo>
                    <a:pt x="160" y="848"/>
                  </a:lnTo>
                  <a:lnTo>
                    <a:pt x="160" y="861"/>
                  </a:lnTo>
                  <a:cubicBezTo>
                    <a:pt x="139" y="963"/>
                    <a:pt x="139" y="1057"/>
                    <a:pt x="139" y="1150"/>
                  </a:cubicBezTo>
                  <a:cubicBezTo>
                    <a:pt x="152" y="1207"/>
                    <a:pt x="160" y="1274"/>
                    <a:pt x="174" y="1332"/>
                  </a:cubicBezTo>
                  <a:cubicBezTo>
                    <a:pt x="187" y="1367"/>
                    <a:pt x="197" y="1403"/>
                    <a:pt x="209" y="1438"/>
                  </a:cubicBezTo>
                  <a:cubicBezTo>
                    <a:pt x="254" y="1541"/>
                    <a:pt x="312" y="1633"/>
                    <a:pt x="383" y="1713"/>
                  </a:cubicBezTo>
                  <a:lnTo>
                    <a:pt x="392" y="1727"/>
                  </a:lnTo>
                  <a:cubicBezTo>
                    <a:pt x="405" y="1727"/>
                    <a:pt x="405" y="1735"/>
                    <a:pt x="405" y="1735"/>
                  </a:cubicBezTo>
                  <a:lnTo>
                    <a:pt x="414" y="1735"/>
                  </a:lnTo>
                  <a:cubicBezTo>
                    <a:pt x="414" y="1749"/>
                    <a:pt x="427" y="1749"/>
                    <a:pt x="427" y="1758"/>
                  </a:cubicBezTo>
                  <a:lnTo>
                    <a:pt x="441" y="1772"/>
                  </a:lnTo>
                  <a:lnTo>
                    <a:pt x="449" y="1784"/>
                  </a:lnTo>
                  <a:cubicBezTo>
                    <a:pt x="565" y="1887"/>
                    <a:pt x="703" y="1967"/>
                    <a:pt x="867" y="2002"/>
                  </a:cubicBezTo>
                  <a:cubicBezTo>
                    <a:pt x="1013" y="2038"/>
                    <a:pt x="1178" y="2047"/>
                    <a:pt x="1324" y="2002"/>
                  </a:cubicBezTo>
                  <a:lnTo>
                    <a:pt x="1338" y="2002"/>
                  </a:lnTo>
                  <a:lnTo>
                    <a:pt x="1359" y="2002"/>
                  </a:lnTo>
                  <a:lnTo>
                    <a:pt x="1373" y="1989"/>
                  </a:lnTo>
                  <a:lnTo>
                    <a:pt x="1381" y="1989"/>
                  </a:lnTo>
                  <a:lnTo>
                    <a:pt x="1395" y="1989"/>
                  </a:lnTo>
                  <a:cubicBezTo>
                    <a:pt x="1497" y="1953"/>
                    <a:pt x="1590" y="1900"/>
                    <a:pt x="1670" y="1842"/>
                  </a:cubicBezTo>
                  <a:cubicBezTo>
                    <a:pt x="1692" y="1873"/>
                    <a:pt x="1715" y="1922"/>
                    <a:pt x="1715" y="1953"/>
                  </a:cubicBezTo>
                  <a:cubicBezTo>
                    <a:pt x="1545" y="2082"/>
                    <a:pt x="1338" y="2153"/>
                    <a:pt x="1119" y="2153"/>
                  </a:cubicBezTo>
                  <a:lnTo>
                    <a:pt x="1106" y="2153"/>
                  </a:lnTo>
                  <a:cubicBezTo>
                    <a:pt x="1013" y="2153"/>
                    <a:pt x="924" y="2139"/>
                    <a:pt x="832" y="2118"/>
                  </a:cubicBezTo>
                  <a:cubicBezTo>
                    <a:pt x="738" y="2096"/>
                    <a:pt x="658" y="2059"/>
                    <a:pt x="565" y="2011"/>
                  </a:cubicBezTo>
                  <a:lnTo>
                    <a:pt x="556" y="2011"/>
                  </a:lnTo>
                  <a:cubicBezTo>
                    <a:pt x="326" y="1873"/>
                    <a:pt x="139" y="1643"/>
                    <a:pt x="59" y="1367"/>
                  </a:cubicBezTo>
                  <a:cubicBezTo>
                    <a:pt x="1" y="1186"/>
                    <a:pt x="1" y="999"/>
                    <a:pt x="45" y="826"/>
                  </a:cubicBezTo>
                  <a:lnTo>
                    <a:pt x="45" y="803"/>
                  </a:lnTo>
                  <a:lnTo>
                    <a:pt x="59" y="795"/>
                  </a:lnTo>
                  <a:cubicBezTo>
                    <a:pt x="103" y="621"/>
                    <a:pt x="197" y="457"/>
                    <a:pt x="326" y="320"/>
                  </a:cubicBezTo>
                  <a:cubicBezTo>
                    <a:pt x="521" y="111"/>
                    <a:pt x="783" y="9"/>
                    <a:pt x="1035" y="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a:off x="6439438" y="1546508"/>
              <a:ext cx="1379052" cy="1089646"/>
            </a:xfrm>
            <a:custGeom>
              <a:rect b="b" l="l" r="r" t="t"/>
              <a:pathLst>
                <a:path extrusionOk="0" h="5851" w="7405">
                  <a:moveTo>
                    <a:pt x="4408" y="1474"/>
                  </a:moveTo>
                  <a:cubicBezTo>
                    <a:pt x="4408" y="1474"/>
                    <a:pt x="253" y="4204"/>
                    <a:pt x="125" y="4434"/>
                  </a:cubicBezTo>
                  <a:cubicBezTo>
                    <a:pt x="1" y="4665"/>
                    <a:pt x="147" y="5091"/>
                    <a:pt x="493" y="5468"/>
                  </a:cubicBezTo>
                  <a:cubicBezTo>
                    <a:pt x="853" y="5851"/>
                    <a:pt x="1026" y="5722"/>
                    <a:pt x="1222" y="5691"/>
                  </a:cubicBezTo>
                  <a:cubicBezTo>
                    <a:pt x="1425" y="5642"/>
                    <a:pt x="4258" y="3870"/>
                    <a:pt x="5020" y="3684"/>
                  </a:cubicBezTo>
                  <a:lnTo>
                    <a:pt x="5766" y="3511"/>
                  </a:lnTo>
                  <a:cubicBezTo>
                    <a:pt x="5766" y="3511"/>
                    <a:pt x="7404" y="2579"/>
                    <a:pt x="7288" y="1971"/>
                  </a:cubicBezTo>
                  <a:cubicBezTo>
                    <a:pt x="7160" y="1371"/>
                    <a:pt x="4625" y="1"/>
                    <a:pt x="4408" y="14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a:off x="6441115" y="1711695"/>
              <a:ext cx="1181273" cy="826127"/>
            </a:xfrm>
            <a:custGeom>
              <a:rect b="b" l="l" r="r" t="t"/>
              <a:pathLst>
                <a:path extrusionOk="0" h="4436" w="6343">
                  <a:moveTo>
                    <a:pt x="4399" y="587"/>
                  </a:moveTo>
                  <a:cubicBezTo>
                    <a:pt x="4399" y="587"/>
                    <a:pt x="244" y="3317"/>
                    <a:pt x="116" y="3547"/>
                  </a:cubicBezTo>
                  <a:cubicBezTo>
                    <a:pt x="0" y="3743"/>
                    <a:pt x="107" y="4098"/>
                    <a:pt x="369" y="4435"/>
                  </a:cubicBezTo>
                  <a:lnTo>
                    <a:pt x="6343" y="267"/>
                  </a:lnTo>
                  <a:cubicBezTo>
                    <a:pt x="5468" y="1"/>
                    <a:pt x="4399" y="587"/>
                    <a:pt x="4399" y="58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5"/>
            <p:cNvSpPr/>
            <p:nvPr/>
          </p:nvSpPr>
          <p:spPr>
            <a:xfrm>
              <a:off x="6488231" y="2322534"/>
              <a:ext cx="229997" cy="253090"/>
            </a:xfrm>
            <a:custGeom>
              <a:rect b="b" l="l" r="r" t="t"/>
              <a:pathLst>
                <a:path extrusionOk="0" h="1359" w="1235">
                  <a:moveTo>
                    <a:pt x="706" y="37"/>
                  </a:moveTo>
                  <a:lnTo>
                    <a:pt x="1235" y="982"/>
                  </a:lnTo>
                  <a:cubicBezTo>
                    <a:pt x="1235" y="982"/>
                    <a:pt x="773" y="1279"/>
                    <a:pt x="542" y="1315"/>
                  </a:cubicBezTo>
                  <a:cubicBezTo>
                    <a:pt x="311" y="1359"/>
                    <a:pt x="1" y="672"/>
                    <a:pt x="1" y="533"/>
                  </a:cubicBezTo>
                  <a:cubicBezTo>
                    <a:pt x="1" y="392"/>
                    <a:pt x="542" y="1"/>
                    <a:pt x="706" y="37"/>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5"/>
            <p:cNvSpPr/>
            <p:nvPr/>
          </p:nvSpPr>
          <p:spPr>
            <a:xfrm>
              <a:off x="7912529" y="652970"/>
              <a:ext cx="996903" cy="1268988"/>
            </a:xfrm>
            <a:custGeom>
              <a:rect b="b" l="l" r="r" t="t"/>
              <a:pathLst>
                <a:path extrusionOk="0" h="6814" w="5353">
                  <a:moveTo>
                    <a:pt x="5353" y="1"/>
                  </a:moveTo>
                  <a:lnTo>
                    <a:pt x="0" y="1483"/>
                  </a:lnTo>
                  <a:lnTo>
                    <a:pt x="1482" y="6814"/>
                  </a:lnTo>
                  <a:lnTo>
                    <a:pt x="5353" y="5743"/>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5"/>
            <p:cNvSpPr/>
            <p:nvPr/>
          </p:nvSpPr>
          <p:spPr>
            <a:xfrm>
              <a:off x="7912529" y="652970"/>
              <a:ext cx="996903" cy="773982"/>
            </a:xfrm>
            <a:custGeom>
              <a:rect b="b" l="l" r="r" t="t"/>
              <a:pathLst>
                <a:path extrusionOk="0" h="4156" w="5353">
                  <a:moveTo>
                    <a:pt x="5353" y="1"/>
                  </a:moveTo>
                  <a:lnTo>
                    <a:pt x="0" y="1483"/>
                  </a:lnTo>
                  <a:lnTo>
                    <a:pt x="746" y="4155"/>
                  </a:lnTo>
                  <a:lnTo>
                    <a:pt x="5353" y="2863"/>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5"/>
            <p:cNvSpPr/>
            <p:nvPr/>
          </p:nvSpPr>
          <p:spPr>
            <a:xfrm>
              <a:off x="7751252" y="982786"/>
              <a:ext cx="437274" cy="988895"/>
            </a:xfrm>
            <a:custGeom>
              <a:rect b="b" l="l" r="r" t="t"/>
              <a:pathLst>
                <a:path extrusionOk="0" h="5310" w="2348">
                  <a:moveTo>
                    <a:pt x="0" y="267"/>
                  </a:moveTo>
                  <a:lnTo>
                    <a:pt x="955" y="0"/>
                  </a:lnTo>
                  <a:lnTo>
                    <a:pt x="2348" y="5043"/>
                  </a:lnTo>
                  <a:lnTo>
                    <a:pt x="1407" y="5309"/>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p:nvPr/>
          </p:nvSpPr>
          <p:spPr>
            <a:xfrm>
              <a:off x="8227260" y="1591948"/>
              <a:ext cx="216775" cy="216775"/>
            </a:xfrm>
            <a:custGeom>
              <a:rect b="b" l="l" r="r" t="t"/>
              <a:pathLst>
                <a:path extrusionOk="0" h="1164" w="1164">
                  <a:moveTo>
                    <a:pt x="436" y="68"/>
                  </a:moveTo>
                  <a:cubicBezTo>
                    <a:pt x="715" y="0"/>
                    <a:pt x="1013" y="160"/>
                    <a:pt x="1084" y="435"/>
                  </a:cubicBezTo>
                  <a:cubicBezTo>
                    <a:pt x="1164" y="715"/>
                    <a:pt x="1004" y="1000"/>
                    <a:pt x="724" y="1084"/>
                  </a:cubicBezTo>
                  <a:cubicBezTo>
                    <a:pt x="436" y="1164"/>
                    <a:pt x="152" y="1000"/>
                    <a:pt x="80" y="715"/>
                  </a:cubicBezTo>
                  <a:cubicBezTo>
                    <a:pt x="1" y="435"/>
                    <a:pt x="160" y="147"/>
                    <a:pt x="436" y="6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5"/>
            <p:cNvSpPr/>
            <p:nvPr/>
          </p:nvSpPr>
          <p:spPr>
            <a:xfrm>
              <a:off x="8285177" y="1666255"/>
              <a:ext cx="32404" cy="32591"/>
            </a:xfrm>
            <a:custGeom>
              <a:rect b="b" l="l" r="r" t="t"/>
              <a:pathLst>
                <a:path extrusionOk="0" h="175" w="174">
                  <a:moveTo>
                    <a:pt x="58" y="15"/>
                  </a:moveTo>
                  <a:cubicBezTo>
                    <a:pt x="103" y="1"/>
                    <a:pt x="152" y="28"/>
                    <a:pt x="160" y="58"/>
                  </a:cubicBezTo>
                  <a:cubicBezTo>
                    <a:pt x="173" y="107"/>
                    <a:pt x="152" y="152"/>
                    <a:pt x="103" y="165"/>
                  </a:cubicBezTo>
                  <a:cubicBezTo>
                    <a:pt x="58" y="175"/>
                    <a:pt x="23" y="152"/>
                    <a:pt x="13" y="107"/>
                  </a:cubicBezTo>
                  <a:cubicBezTo>
                    <a:pt x="1" y="72"/>
                    <a:pt x="23" y="28"/>
                    <a:pt x="58" y="1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5"/>
            <p:cNvSpPr/>
            <p:nvPr/>
          </p:nvSpPr>
          <p:spPr>
            <a:xfrm>
              <a:off x="8340488" y="1651543"/>
              <a:ext cx="32591" cy="32404"/>
            </a:xfrm>
            <a:custGeom>
              <a:rect b="b" l="l" r="r" t="t"/>
              <a:pathLst>
                <a:path extrusionOk="0" h="174" w="175">
                  <a:moveTo>
                    <a:pt x="58" y="14"/>
                  </a:moveTo>
                  <a:cubicBezTo>
                    <a:pt x="107" y="0"/>
                    <a:pt x="152" y="27"/>
                    <a:pt x="165" y="58"/>
                  </a:cubicBezTo>
                  <a:cubicBezTo>
                    <a:pt x="174" y="107"/>
                    <a:pt x="152" y="151"/>
                    <a:pt x="107" y="164"/>
                  </a:cubicBezTo>
                  <a:cubicBezTo>
                    <a:pt x="72" y="174"/>
                    <a:pt x="27" y="137"/>
                    <a:pt x="15" y="107"/>
                  </a:cubicBezTo>
                  <a:cubicBezTo>
                    <a:pt x="1" y="58"/>
                    <a:pt x="27" y="27"/>
                    <a:pt x="58"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p:nvPr/>
          </p:nvSpPr>
          <p:spPr>
            <a:xfrm>
              <a:off x="8298586" y="1715979"/>
              <a:ext cx="31473" cy="32404"/>
            </a:xfrm>
            <a:custGeom>
              <a:rect b="b" l="l" r="r" t="t"/>
              <a:pathLst>
                <a:path extrusionOk="0" h="174" w="169">
                  <a:moveTo>
                    <a:pt x="66" y="14"/>
                  </a:moveTo>
                  <a:cubicBezTo>
                    <a:pt x="101" y="0"/>
                    <a:pt x="146" y="23"/>
                    <a:pt x="160" y="58"/>
                  </a:cubicBezTo>
                  <a:cubicBezTo>
                    <a:pt x="168" y="102"/>
                    <a:pt x="146" y="151"/>
                    <a:pt x="101" y="160"/>
                  </a:cubicBezTo>
                  <a:cubicBezTo>
                    <a:pt x="66" y="174"/>
                    <a:pt x="21" y="151"/>
                    <a:pt x="9" y="102"/>
                  </a:cubicBezTo>
                  <a:cubicBezTo>
                    <a:pt x="0" y="72"/>
                    <a:pt x="21" y="23"/>
                    <a:pt x="66"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a:off x="8353897" y="1701080"/>
              <a:ext cx="32218" cy="32404"/>
            </a:xfrm>
            <a:custGeom>
              <a:rect b="b" l="l" r="r" t="t"/>
              <a:pathLst>
                <a:path extrusionOk="0" h="174" w="173">
                  <a:moveTo>
                    <a:pt x="71" y="14"/>
                  </a:moveTo>
                  <a:cubicBezTo>
                    <a:pt x="102" y="0"/>
                    <a:pt x="150" y="23"/>
                    <a:pt x="160" y="58"/>
                  </a:cubicBezTo>
                  <a:cubicBezTo>
                    <a:pt x="173" y="103"/>
                    <a:pt x="150" y="152"/>
                    <a:pt x="115" y="160"/>
                  </a:cubicBezTo>
                  <a:cubicBezTo>
                    <a:pt x="71" y="174"/>
                    <a:pt x="23" y="138"/>
                    <a:pt x="13" y="103"/>
                  </a:cubicBezTo>
                  <a:cubicBezTo>
                    <a:pt x="0" y="58"/>
                    <a:pt x="23" y="23"/>
                    <a:pt x="71"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a:off x="8476065" y="1520994"/>
              <a:ext cx="216775" cy="216588"/>
            </a:xfrm>
            <a:custGeom>
              <a:rect b="b" l="l" r="r" t="t"/>
              <a:pathLst>
                <a:path extrusionOk="0" h="1163" w="1164">
                  <a:moveTo>
                    <a:pt x="436" y="80"/>
                  </a:moveTo>
                  <a:cubicBezTo>
                    <a:pt x="725" y="0"/>
                    <a:pt x="1012" y="160"/>
                    <a:pt x="1084" y="449"/>
                  </a:cubicBezTo>
                  <a:cubicBezTo>
                    <a:pt x="1164" y="728"/>
                    <a:pt x="1000" y="1012"/>
                    <a:pt x="725" y="1096"/>
                  </a:cubicBezTo>
                  <a:cubicBezTo>
                    <a:pt x="449" y="1162"/>
                    <a:pt x="152" y="1002"/>
                    <a:pt x="80" y="728"/>
                  </a:cubicBezTo>
                  <a:cubicBezTo>
                    <a:pt x="0" y="449"/>
                    <a:pt x="160" y="160"/>
                    <a:pt x="436" y="8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p:nvPr/>
          </p:nvSpPr>
          <p:spPr>
            <a:xfrm>
              <a:off x="8533983" y="1596046"/>
              <a:ext cx="32591" cy="32404"/>
            </a:xfrm>
            <a:custGeom>
              <a:rect b="b" l="l" r="r" t="t"/>
              <a:pathLst>
                <a:path extrusionOk="0" h="174" w="175">
                  <a:moveTo>
                    <a:pt x="58" y="9"/>
                  </a:moveTo>
                  <a:cubicBezTo>
                    <a:pt x="103" y="1"/>
                    <a:pt x="152" y="36"/>
                    <a:pt x="160" y="67"/>
                  </a:cubicBezTo>
                  <a:cubicBezTo>
                    <a:pt x="174" y="116"/>
                    <a:pt x="152" y="152"/>
                    <a:pt x="103" y="161"/>
                  </a:cubicBezTo>
                  <a:cubicBezTo>
                    <a:pt x="58" y="173"/>
                    <a:pt x="23" y="152"/>
                    <a:pt x="9" y="116"/>
                  </a:cubicBezTo>
                  <a:cubicBezTo>
                    <a:pt x="0" y="67"/>
                    <a:pt x="23" y="23"/>
                    <a:pt x="58" y="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5"/>
            <p:cNvSpPr/>
            <p:nvPr/>
          </p:nvSpPr>
          <p:spPr>
            <a:xfrm>
              <a:off x="8589293" y="1581147"/>
              <a:ext cx="32591" cy="32404"/>
            </a:xfrm>
            <a:custGeom>
              <a:rect b="b" l="l" r="r" t="t"/>
              <a:pathLst>
                <a:path extrusionOk="0" h="174" w="175">
                  <a:moveTo>
                    <a:pt x="72" y="9"/>
                  </a:moveTo>
                  <a:cubicBezTo>
                    <a:pt x="107" y="1"/>
                    <a:pt x="152" y="23"/>
                    <a:pt x="165" y="67"/>
                  </a:cubicBezTo>
                  <a:cubicBezTo>
                    <a:pt x="174" y="103"/>
                    <a:pt x="152" y="147"/>
                    <a:pt x="107" y="161"/>
                  </a:cubicBezTo>
                  <a:cubicBezTo>
                    <a:pt x="72" y="174"/>
                    <a:pt x="23" y="147"/>
                    <a:pt x="14" y="116"/>
                  </a:cubicBezTo>
                  <a:cubicBezTo>
                    <a:pt x="1" y="67"/>
                    <a:pt x="23" y="23"/>
                    <a:pt x="72" y="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5"/>
            <p:cNvSpPr/>
            <p:nvPr/>
          </p:nvSpPr>
          <p:spPr>
            <a:xfrm>
              <a:off x="8546460" y="1645769"/>
              <a:ext cx="32404" cy="31473"/>
            </a:xfrm>
            <a:custGeom>
              <a:rect b="b" l="l" r="r" t="t"/>
              <a:pathLst>
                <a:path extrusionOk="0" h="169" w="174">
                  <a:moveTo>
                    <a:pt x="71" y="9"/>
                  </a:moveTo>
                  <a:cubicBezTo>
                    <a:pt x="107" y="0"/>
                    <a:pt x="151" y="31"/>
                    <a:pt x="165" y="66"/>
                  </a:cubicBezTo>
                  <a:cubicBezTo>
                    <a:pt x="173" y="111"/>
                    <a:pt x="151" y="146"/>
                    <a:pt x="107" y="160"/>
                  </a:cubicBezTo>
                  <a:cubicBezTo>
                    <a:pt x="71" y="168"/>
                    <a:pt x="27" y="146"/>
                    <a:pt x="13" y="111"/>
                  </a:cubicBezTo>
                  <a:cubicBezTo>
                    <a:pt x="1" y="66"/>
                    <a:pt x="27" y="22"/>
                    <a:pt x="71" y="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a:off x="8602516" y="1629940"/>
              <a:ext cx="32404" cy="32404"/>
            </a:xfrm>
            <a:custGeom>
              <a:rect b="b" l="l" r="r" t="t"/>
              <a:pathLst>
                <a:path extrusionOk="0" h="174" w="174">
                  <a:moveTo>
                    <a:pt x="67" y="14"/>
                  </a:moveTo>
                  <a:cubicBezTo>
                    <a:pt x="116" y="1"/>
                    <a:pt x="152" y="28"/>
                    <a:pt x="161" y="71"/>
                  </a:cubicBezTo>
                  <a:cubicBezTo>
                    <a:pt x="174" y="107"/>
                    <a:pt x="152" y="151"/>
                    <a:pt x="116" y="165"/>
                  </a:cubicBezTo>
                  <a:cubicBezTo>
                    <a:pt x="67" y="174"/>
                    <a:pt x="23" y="151"/>
                    <a:pt x="10" y="116"/>
                  </a:cubicBezTo>
                  <a:cubicBezTo>
                    <a:pt x="1" y="71"/>
                    <a:pt x="23" y="28"/>
                    <a:pt x="67"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p:nvPr/>
          </p:nvSpPr>
          <p:spPr>
            <a:xfrm>
              <a:off x="6379286" y="989490"/>
              <a:ext cx="1802731" cy="1653186"/>
            </a:xfrm>
            <a:custGeom>
              <a:rect b="b" l="l" r="r" t="t"/>
              <a:pathLst>
                <a:path extrusionOk="0" h="8877" w="968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44" y="7115"/>
                    <a:pt x="506" y="7953"/>
                    <a:pt x="1176" y="8416"/>
                  </a:cubicBezTo>
                  <a:cubicBezTo>
                    <a:pt x="1855" y="8877"/>
                    <a:pt x="1899" y="8842"/>
                    <a:pt x="2037" y="8850"/>
                  </a:cubicBezTo>
                  <a:cubicBezTo>
                    <a:pt x="2174" y="8863"/>
                    <a:pt x="2463" y="8597"/>
                    <a:pt x="2477" y="8495"/>
                  </a:cubicBezTo>
                  <a:cubicBezTo>
                    <a:pt x="2485" y="8393"/>
                    <a:pt x="2139" y="7723"/>
                    <a:pt x="2139" y="7723"/>
                  </a:cubicBezTo>
                  <a:lnTo>
                    <a:pt x="1402" y="6355"/>
                  </a:lnTo>
                  <a:lnTo>
                    <a:pt x="2131" y="5423"/>
                  </a:lnTo>
                  <a:cubicBezTo>
                    <a:pt x="2131" y="5423"/>
                    <a:pt x="2303" y="6951"/>
                    <a:pt x="2844" y="7412"/>
                  </a:cubicBezTo>
                  <a:cubicBezTo>
                    <a:pt x="3373" y="7873"/>
                    <a:pt x="4096" y="7989"/>
                    <a:pt x="4096" y="7989"/>
                  </a:cubicBezTo>
                  <a:cubicBezTo>
                    <a:pt x="4096" y="7989"/>
                    <a:pt x="4464" y="7781"/>
                    <a:pt x="4745" y="7447"/>
                  </a:cubicBezTo>
                  <a:cubicBezTo>
                    <a:pt x="5019" y="7115"/>
                    <a:pt x="5099" y="6999"/>
                    <a:pt x="5099" y="6999"/>
                  </a:cubicBezTo>
                  <a:cubicBezTo>
                    <a:pt x="5099" y="6999"/>
                    <a:pt x="5374" y="6919"/>
                    <a:pt x="5720" y="6689"/>
                  </a:cubicBezTo>
                  <a:cubicBezTo>
                    <a:pt x="6054" y="6472"/>
                    <a:pt x="6089" y="5974"/>
                    <a:pt x="6089" y="5974"/>
                  </a:cubicBezTo>
                  <a:cubicBezTo>
                    <a:pt x="6089" y="5974"/>
                    <a:pt x="7265" y="5477"/>
                    <a:pt x="8264" y="4594"/>
                  </a:cubicBezTo>
                  <a:cubicBezTo>
                    <a:pt x="9267" y="3719"/>
                    <a:pt x="9680" y="3235"/>
                    <a:pt x="9680" y="3235"/>
                  </a:cubicBezTo>
                  <a:close/>
                </a:path>
              </a:pathLst>
            </a:custGeom>
            <a:solidFill>
              <a:srgbClr val="E2B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a:off x="6379286" y="989490"/>
              <a:ext cx="1603648" cy="1296923"/>
            </a:xfrm>
            <a:custGeom>
              <a:rect b="b" l="l" r="r" t="t"/>
              <a:pathLst>
                <a:path extrusionOk="0" h="6964" w="8611">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93" y="6445"/>
                    <a:pt x="554" y="5814"/>
                    <a:pt x="838" y="5237"/>
                  </a:cubicBezTo>
                  <a:cubicBezTo>
                    <a:pt x="1127" y="4673"/>
                    <a:pt x="1784" y="3750"/>
                    <a:pt x="2086" y="3129"/>
                  </a:cubicBezTo>
                  <a:cubicBezTo>
                    <a:pt x="2383" y="2508"/>
                    <a:pt x="8610" y="736"/>
                    <a:pt x="8610" y="736"/>
                  </a:cubicBezTo>
                  <a:close/>
                </a:path>
              </a:pathLst>
            </a:custGeom>
            <a:solidFill>
              <a:srgbClr val="E6BD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5"/>
            <p:cNvSpPr/>
            <p:nvPr/>
          </p:nvSpPr>
          <p:spPr>
            <a:xfrm>
              <a:off x="6775959" y="1898672"/>
              <a:ext cx="574527" cy="578811"/>
            </a:xfrm>
            <a:custGeom>
              <a:rect b="b" l="l" r="r" t="t"/>
              <a:pathLst>
                <a:path extrusionOk="0" h="3108" w="3085">
                  <a:moveTo>
                    <a:pt x="1" y="541"/>
                  </a:moveTo>
                  <a:cubicBezTo>
                    <a:pt x="1" y="541"/>
                    <a:pt x="173" y="2069"/>
                    <a:pt x="714" y="2530"/>
                  </a:cubicBezTo>
                  <a:cubicBezTo>
                    <a:pt x="1243" y="2991"/>
                    <a:pt x="1966" y="3107"/>
                    <a:pt x="1966" y="3107"/>
                  </a:cubicBezTo>
                  <a:cubicBezTo>
                    <a:pt x="1966" y="3107"/>
                    <a:pt x="2334" y="2899"/>
                    <a:pt x="2615" y="2565"/>
                  </a:cubicBezTo>
                  <a:cubicBezTo>
                    <a:pt x="2889" y="2233"/>
                    <a:pt x="2969" y="2117"/>
                    <a:pt x="2969" y="2117"/>
                  </a:cubicBezTo>
                  <a:cubicBezTo>
                    <a:pt x="2969" y="2117"/>
                    <a:pt x="3084" y="1185"/>
                    <a:pt x="2508" y="631"/>
                  </a:cubicBezTo>
                  <a:cubicBezTo>
                    <a:pt x="1935" y="80"/>
                    <a:pt x="1496" y="0"/>
                    <a:pt x="1496" y="0"/>
                  </a:cubicBezTo>
                  <a:close/>
                </a:path>
              </a:pathLst>
            </a:custGeom>
            <a:solidFill>
              <a:srgbClr val="DAA3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p:nvPr/>
          </p:nvSpPr>
          <p:spPr>
            <a:xfrm>
              <a:off x="6885090" y="2099429"/>
              <a:ext cx="531694" cy="302628"/>
            </a:xfrm>
            <a:custGeom>
              <a:rect b="b" l="l" r="r" t="t"/>
              <a:pathLst>
                <a:path extrusionOk="0" h="1625" w="2855">
                  <a:moveTo>
                    <a:pt x="0" y="1328"/>
                  </a:moveTo>
                  <a:cubicBezTo>
                    <a:pt x="36" y="1372"/>
                    <a:pt x="80" y="1417"/>
                    <a:pt x="128" y="1452"/>
                  </a:cubicBezTo>
                  <a:cubicBezTo>
                    <a:pt x="195" y="1524"/>
                    <a:pt x="267" y="1567"/>
                    <a:pt x="347" y="1625"/>
                  </a:cubicBezTo>
                  <a:cubicBezTo>
                    <a:pt x="484" y="1532"/>
                    <a:pt x="670" y="1430"/>
                    <a:pt x="874" y="1328"/>
                  </a:cubicBezTo>
                  <a:cubicBezTo>
                    <a:pt x="1416" y="1039"/>
                    <a:pt x="2854" y="0"/>
                    <a:pt x="2854" y="0"/>
                  </a:cubicBezTo>
                  <a:cubicBezTo>
                    <a:pt x="2854" y="0"/>
                    <a:pt x="785" y="729"/>
                    <a:pt x="657" y="786"/>
                  </a:cubicBezTo>
                  <a:cubicBezTo>
                    <a:pt x="586" y="809"/>
                    <a:pt x="218" y="1061"/>
                    <a:pt x="0" y="1328"/>
                  </a:cubicBezTo>
                  <a:close/>
                </a:path>
              </a:pathLst>
            </a:custGeom>
            <a:solidFill>
              <a:srgbClr val="B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a:off x="6688244" y="2316016"/>
              <a:ext cx="1065622" cy="828362"/>
            </a:xfrm>
            <a:custGeom>
              <a:rect b="b" l="l" r="r" t="t"/>
              <a:pathLst>
                <a:path extrusionOk="0" h="4448" w="5722">
                  <a:moveTo>
                    <a:pt x="595" y="1004"/>
                  </a:moveTo>
                  <a:cubicBezTo>
                    <a:pt x="595" y="1004"/>
                    <a:pt x="1" y="2006"/>
                    <a:pt x="759" y="2579"/>
                  </a:cubicBezTo>
                  <a:cubicBezTo>
                    <a:pt x="1531" y="3157"/>
                    <a:pt x="3268" y="4333"/>
                    <a:pt x="3889" y="4376"/>
                  </a:cubicBezTo>
                  <a:cubicBezTo>
                    <a:pt x="5030" y="4448"/>
                    <a:pt x="5722" y="3294"/>
                    <a:pt x="5122" y="2317"/>
                  </a:cubicBezTo>
                  <a:cubicBezTo>
                    <a:pt x="4790" y="1799"/>
                    <a:pt x="2934" y="808"/>
                    <a:pt x="2069" y="404"/>
                  </a:cubicBezTo>
                  <a:cubicBezTo>
                    <a:pt x="1208" y="0"/>
                    <a:pt x="595" y="1004"/>
                    <a:pt x="595" y="1004"/>
                  </a:cubicBezTo>
                  <a:close/>
                  <a:moveTo>
                    <a:pt x="1172" y="1350"/>
                  </a:moveTo>
                  <a:cubicBezTo>
                    <a:pt x="1150" y="1394"/>
                    <a:pt x="964" y="1811"/>
                    <a:pt x="1244" y="1762"/>
                  </a:cubicBezTo>
                  <a:cubicBezTo>
                    <a:pt x="1461" y="1727"/>
                    <a:pt x="1634" y="1416"/>
                    <a:pt x="1563" y="1221"/>
                  </a:cubicBezTo>
                  <a:cubicBezTo>
                    <a:pt x="1474" y="946"/>
                    <a:pt x="1208" y="1305"/>
                    <a:pt x="1172" y="1350"/>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5"/>
            <p:cNvSpPr/>
            <p:nvPr/>
          </p:nvSpPr>
          <p:spPr>
            <a:xfrm>
              <a:off x="6898126" y="2455690"/>
              <a:ext cx="814395" cy="662429"/>
            </a:xfrm>
            <a:custGeom>
              <a:rect b="b" l="l" r="r" t="t"/>
              <a:pathLst>
                <a:path extrusionOk="0" h="3557" w="4373">
                  <a:moveTo>
                    <a:pt x="543" y="897"/>
                  </a:moveTo>
                  <a:cubicBezTo>
                    <a:pt x="543" y="897"/>
                    <a:pt x="1" y="1798"/>
                    <a:pt x="551" y="2233"/>
                  </a:cubicBezTo>
                  <a:cubicBezTo>
                    <a:pt x="1115" y="2673"/>
                    <a:pt x="2385" y="3556"/>
                    <a:pt x="2854" y="3546"/>
                  </a:cubicBezTo>
                  <a:cubicBezTo>
                    <a:pt x="3751" y="3525"/>
                    <a:pt x="4372" y="2487"/>
                    <a:pt x="3973" y="1692"/>
                  </a:cubicBezTo>
                  <a:cubicBezTo>
                    <a:pt x="3751" y="1266"/>
                    <a:pt x="2371" y="564"/>
                    <a:pt x="1727" y="276"/>
                  </a:cubicBezTo>
                  <a:cubicBezTo>
                    <a:pt x="1084" y="0"/>
                    <a:pt x="543" y="897"/>
                    <a:pt x="543" y="897"/>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5"/>
            <p:cNvSpPr/>
            <p:nvPr/>
          </p:nvSpPr>
          <p:spPr>
            <a:xfrm>
              <a:off x="6898126" y="2622739"/>
              <a:ext cx="726865" cy="495378"/>
            </a:xfrm>
            <a:custGeom>
              <a:rect b="b" l="l" r="r" t="t"/>
              <a:pathLst>
                <a:path extrusionOk="0" h="2660" w="3903">
                  <a:moveTo>
                    <a:pt x="543" y="0"/>
                  </a:moveTo>
                  <a:cubicBezTo>
                    <a:pt x="543" y="0"/>
                    <a:pt x="1" y="901"/>
                    <a:pt x="551" y="1336"/>
                  </a:cubicBezTo>
                  <a:cubicBezTo>
                    <a:pt x="1115" y="1776"/>
                    <a:pt x="2385" y="2659"/>
                    <a:pt x="2854" y="2649"/>
                  </a:cubicBezTo>
                  <a:cubicBezTo>
                    <a:pt x="3303" y="2637"/>
                    <a:pt x="3685" y="2375"/>
                    <a:pt x="3903" y="2016"/>
                  </a:cubicBez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5"/>
            <p:cNvSpPr/>
            <p:nvPr/>
          </p:nvSpPr>
          <p:spPr>
            <a:xfrm>
              <a:off x="6992359" y="2545639"/>
              <a:ext cx="245082" cy="313802"/>
            </a:xfrm>
            <a:custGeom>
              <a:rect b="b" l="l" r="r" t="t"/>
              <a:pathLst>
                <a:path extrusionOk="0" h="1685" w="1316">
                  <a:moveTo>
                    <a:pt x="369" y="609"/>
                  </a:moveTo>
                  <a:cubicBezTo>
                    <a:pt x="369" y="609"/>
                    <a:pt x="1" y="1231"/>
                    <a:pt x="81" y="1346"/>
                  </a:cubicBezTo>
                  <a:cubicBezTo>
                    <a:pt x="160" y="1475"/>
                    <a:pt x="378" y="1684"/>
                    <a:pt x="529" y="1568"/>
                  </a:cubicBezTo>
                  <a:cubicBezTo>
                    <a:pt x="818" y="1359"/>
                    <a:pt x="1244" y="658"/>
                    <a:pt x="1289" y="299"/>
                  </a:cubicBezTo>
                  <a:cubicBezTo>
                    <a:pt x="1315" y="117"/>
                    <a:pt x="1026" y="23"/>
                    <a:pt x="889" y="15"/>
                  </a:cubicBezTo>
                  <a:cubicBezTo>
                    <a:pt x="738" y="1"/>
                    <a:pt x="369" y="609"/>
                    <a:pt x="369" y="609"/>
                  </a:cubicBezTo>
                  <a:close/>
                </a:path>
              </a:pathLst>
            </a:custGeom>
            <a:solidFill>
              <a:srgbClr val="1817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5"/>
            <p:cNvSpPr/>
            <p:nvPr/>
          </p:nvSpPr>
          <p:spPr>
            <a:xfrm>
              <a:off x="6992359" y="2659054"/>
              <a:ext cx="187164" cy="200386"/>
            </a:xfrm>
            <a:custGeom>
              <a:rect b="b" l="l" r="r" t="t"/>
              <a:pathLst>
                <a:path extrusionOk="0" h="1076" w="1005">
                  <a:moveTo>
                    <a:pt x="369" y="0"/>
                  </a:moveTo>
                  <a:cubicBezTo>
                    <a:pt x="369" y="0"/>
                    <a:pt x="1" y="622"/>
                    <a:pt x="81" y="737"/>
                  </a:cubicBezTo>
                  <a:cubicBezTo>
                    <a:pt x="160" y="866"/>
                    <a:pt x="378" y="1075"/>
                    <a:pt x="529" y="959"/>
                  </a:cubicBezTo>
                  <a:cubicBezTo>
                    <a:pt x="666" y="852"/>
                    <a:pt x="853" y="622"/>
                    <a:pt x="1004" y="383"/>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a:off x="7180826" y="2659054"/>
              <a:ext cx="245082" cy="313429"/>
            </a:xfrm>
            <a:custGeom>
              <a:rect b="b" l="l" r="r" t="t"/>
              <a:pathLst>
                <a:path extrusionOk="0" h="1683" w="1316">
                  <a:moveTo>
                    <a:pt x="383" y="613"/>
                  </a:moveTo>
                  <a:cubicBezTo>
                    <a:pt x="383" y="613"/>
                    <a:pt x="1" y="1235"/>
                    <a:pt x="81" y="1350"/>
                  </a:cubicBezTo>
                  <a:cubicBezTo>
                    <a:pt x="174" y="1474"/>
                    <a:pt x="383" y="1682"/>
                    <a:pt x="529" y="1567"/>
                  </a:cubicBezTo>
                  <a:cubicBezTo>
                    <a:pt x="818" y="1358"/>
                    <a:pt x="1244" y="657"/>
                    <a:pt x="1293" y="303"/>
                  </a:cubicBezTo>
                  <a:cubicBezTo>
                    <a:pt x="1315" y="116"/>
                    <a:pt x="1039" y="27"/>
                    <a:pt x="889" y="14"/>
                  </a:cubicBezTo>
                  <a:cubicBezTo>
                    <a:pt x="751" y="0"/>
                    <a:pt x="383" y="613"/>
                    <a:pt x="383" y="613"/>
                  </a:cubicBezTo>
                  <a:close/>
                </a:path>
              </a:pathLst>
            </a:custGeom>
            <a:solidFill>
              <a:srgbClr val="1817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a:off x="7180826" y="2773028"/>
              <a:ext cx="187164" cy="199455"/>
            </a:xfrm>
            <a:custGeom>
              <a:rect b="b" l="l" r="r" t="t"/>
              <a:pathLst>
                <a:path extrusionOk="0" h="1071" w="1005">
                  <a:moveTo>
                    <a:pt x="383" y="1"/>
                  </a:moveTo>
                  <a:cubicBezTo>
                    <a:pt x="383" y="1"/>
                    <a:pt x="1" y="623"/>
                    <a:pt x="81" y="738"/>
                  </a:cubicBezTo>
                  <a:cubicBezTo>
                    <a:pt x="174" y="862"/>
                    <a:pt x="383" y="1070"/>
                    <a:pt x="529" y="955"/>
                  </a:cubicBezTo>
                  <a:cubicBezTo>
                    <a:pt x="680" y="853"/>
                    <a:pt x="853" y="623"/>
                    <a:pt x="1004" y="378"/>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5"/>
            <p:cNvSpPr/>
            <p:nvPr/>
          </p:nvSpPr>
          <p:spPr>
            <a:xfrm>
              <a:off x="7371899" y="2773028"/>
              <a:ext cx="244710" cy="313429"/>
            </a:xfrm>
            <a:custGeom>
              <a:rect b="b" l="l" r="r" t="t"/>
              <a:pathLst>
                <a:path extrusionOk="0" h="1683" w="1314">
                  <a:moveTo>
                    <a:pt x="369" y="609"/>
                  </a:moveTo>
                  <a:cubicBezTo>
                    <a:pt x="369" y="609"/>
                    <a:pt x="0" y="1230"/>
                    <a:pt x="80" y="1346"/>
                  </a:cubicBezTo>
                  <a:cubicBezTo>
                    <a:pt x="160" y="1475"/>
                    <a:pt x="369" y="1683"/>
                    <a:pt x="529" y="1568"/>
                  </a:cubicBezTo>
                  <a:cubicBezTo>
                    <a:pt x="816" y="1373"/>
                    <a:pt x="1242" y="658"/>
                    <a:pt x="1287" y="312"/>
                  </a:cubicBezTo>
                  <a:cubicBezTo>
                    <a:pt x="1314" y="117"/>
                    <a:pt x="1025" y="37"/>
                    <a:pt x="888" y="10"/>
                  </a:cubicBezTo>
                  <a:cubicBezTo>
                    <a:pt x="736" y="1"/>
                    <a:pt x="369" y="609"/>
                    <a:pt x="369" y="609"/>
                  </a:cubicBezTo>
                  <a:close/>
                </a:path>
              </a:pathLst>
            </a:custGeom>
            <a:solidFill>
              <a:srgbClr val="1817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a:off x="7371899" y="2886256"/>
              <a:ext cx="186791" cy="200200"/>
            </a:xfrm>
            <a:custGeom>
              <a:rect b="b" l="l" r="r" t="t"/>
              <a:pathLst>
                <a:path extrusionOk="0" h="1075" w="1003">
                  <a:moveTo>
                    <a:pt x="369" y="1"/>
                  </a:moveTo>
                  <a:cubicBezTo>
                    <a:pt x="369" y="1"/>
                    <a:pt x="0" y="622"/>
                    <a:pt x="80" y="738"/>
                  </a:cubicBezTo>
                  <a:cubicBezTo>
                    <a:pt x="160" y="867"/>
                    <a:pt x="369" y="1075"/>
                    <a:pt x="529" y="960"/>
                  </a:cubicBezTo>
                  <a:cubicBezTo>
                    <a:pt x="666" y="853"/>
                    <a:pt x="853" y="636"/>
                    <a:pt x="1003" y="382"/>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a:off x="7101491" y="2669669"/>
              <a:ext cx="58105" cy="63133"/>
            </a:xfrm>
            <a:custGeom>
              <a:rect b="b" l="l" r="r" t="t"/>
              <a:pathLst>
                <a:path extrusionOk="0" h="339" w="312">
                  <a:moveTo>
                    <a:pt x="1" y="223"/>
                  </a:moveTo>
                  <a:lnTo>
                    <a:pt x="129" y="15"/>
                  </a:lnTo>
                  <a:cubicBezTo>
                    <a:pt x="138" y="1"/>
                    <a:pt x="152" y="1"/>
                    <a:pt x="160" y="1"/>
                  </a:cubicBezTo>
                  <a:lnTo>
                    <a:pt x="303" y="94"/>
                  </a:lnTo>
                  <a:cubicBezTo>
                    <a:pt x="303" y="94"/>
                    <a:pt x="312" y="107"/>
                    <a:pt x="303" y="117"/>
                  </a:cubicBezTo>
                  <a:lnTo>
                    <a:pt x="174" y="326"/>
                  </a:lnTo>
                  <a:cubicBezTo>
                    <a:pt x="174" y="338"/>
                    <a:pt x="160" y="338"/>
                    <a:pt x="152" y="338"/>
                  </a:cubicBezTo>
                  <a:lnTo>
                    <a:pt x="14" y="246"/>
                  </a:lnTo>
                  <a:cubicBezTo>
                    <a:pt x="1" y="246"/>
                    <a:pt x="1" y="232"/>
                    <a:pt x="1"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a:off x="7086592" y="2665759"/>
              <a:ext cx="44882" cy="47117"/>
            </a:xfrm>
            <a:custGeom>
              <a:rect b="b" l="l" r="r" t="t"/>
              <a:pathLst>
                <a:path extrusionOk="0" h="253" w="241">
                  <a:moveTo>
                    <a:pt x="1" y="128"/>
                  </a:moveTo>
                  <a:lnTo>
                    <a:pt x="72" y="13"/>
                  </a:lnTo>
                  <a:cubicBezTo>
                    <a:pt x="81" y="0"/>
                    <a:pt x="81" y="0"/>
                    <a:pt x="94" y="0"/>
                  </a:cubicBezTo>
                  <a:lnTo>
                    <a:pt x="117" y="0"/>
                  </a:lnTo>
                  <a:lnTo>
                    <a:pt x="232" y="71"/>
                  </a:lnTo>
                  <a:cubicBezTo>
                    <a:pt x="240" y="71"/>
                    <a:pt x="240" y="80"/>
                    <a:pt x="240" y="93"/>
                  </a:cubicBezTo>
                  <a:lnTo>
                    <a:pt x="240" y="115"/>
                  </a:lnTo>
                  <a:lnTo>
                    <a:pt x="174" y="231"/>
                  </a:lnTo>
                  <a:cubicBezTo>
                    <a:pt x="160" y="244"/>
                    <a:pt x="160" y="244"/>
                    <a:pt x="152" y="244"/>
                  </a:cubicBezTo>
                  <a:cubicBezTo>
                    <a:pt x="138" y="253"/>
                    <a:pt x="130" y="253"/>
                    <a:pt x="130" y="244"/>
                  </a:cubicBezTo>
                  <a:lnTo>
                    <a:pt x="94" y="231"/>
                  </a:lnTo>
                  <a:lnTo>
                    <a:pt x="117" y="187"/>
                  </a:lnTo>
                  <a:lnTo>
                    <a:pt x="138" y="195"/>
                  </a:lnTo>
                  <a:lnTo>
                    <a:pt x="197" y="107"/>
                  </a:lnTo>
                  <a:lnTo>
                    <a:pt x="103" y="48"/>
                  </a:lnTo>
                  <a:lnTo>
                    <a:pt x="45" y="151"/>
                  </a:lnTo>
                  <a:lnTo>
                    <a:pt x="72" y="151"/>
                  </a:lnTo>
                  <a:lnTo>
                    <a:pt x="45" y="195"/>
                  </a:lnTo>
                  <a:lnTo>
                    <a:pt x="15" y="173"/>
                  </a:lnTo>
                  <a:cubicBezTo>
                    <a:pt x="1" y="173"/>
                    <a:pt x="1" y="164"/>
                    <a:pt x="1" y="16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5"/>
            <p:cNvSpPr/>
            <p:nvPr/>
          </p:nvSpPr>
          <p:spPr>
            <a:xfrm>
              <a:off x="7485128" y="2902086"/>
              <a:ext cx="57918" cy="62202"/>
            </a:xfrm>
            <a:custGeom>
              <a:rect b="b" l="l" r="r" t="t"/>
              <a:pathLst>
                <a:path extrusionOk="0" h="334" w="311">
                  <a:moveTo>
                    <a:pt x="13" y="217"/>
                  </a:moveTo>
                  <a:lnTo>
                    <a:pt x="142" y="10"/>
                  </a:lnTo>
                  <a:cubicBezTo>
                    <a:pt x="142" y="0"/>
                    <a:pt x="151" y="0"/>
                    <a:pt x="165" y="0"/>
                  </a:cubicBezTo>
                  <a:lnTo>
                    <a:pt x="302" y="80"/>
                  </a:lnTo>
                  <a:cubicBezTo>
                    <a:pt x="311" y="90"/>
                    <a:pt x="311" y="102"/>
                    <a:pt x="311" y="111"/>
                  </a:cubicBezTo>
                  <a:lnTo>
                    <a:pt x="187" y="320"/>
                  </a:lnTo>
                  <a:cubicBezTo>
                    <a:pt x="173" y="334"/>
                    <a:pt x="165" y="334"/>
                    <a:pt x="151" y="320"/>
                  </a:cubicBezTo>
                  <a:lnTo>
                    <a:pt x="13" y="240"/>
                  </a:lnTo>
                  <a:cubicBezTo>
                    <a:pt x="13" y="240"/>
                    <a:pt x="1" y="227"/>
                    <a:pt x="13" y="2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5"/>
            <p:cNvSpPr/>
            <p:nvPr/>
          </p:nvSpPr>
          <p:spPr>
            <a:xfrm>
              <a:off x="7470229" y="2895382"/>
              <a:ext cx="47303" cy="48979"/>
            </a:xfrm>
            <a:custGeom>
              <a:rect b="b" l="l" r="r" t="t"/>
              <a:pathLst>
                <a:path extrusionOk="0" h="263" w="254">
                  <a:moveTo>
                    <a:pt x="14" y="138"/>
                  </a:moveTo>
                  <a:lnTo>
                    <a:pt x="81" y="23"/>
                  </a:lnTo>
                  <a:cubicBezTo>
                    <a:pt x="81" y="9"/>
                    <a:pt x="93" y="9"/>
                    <a:pt x="107" y="9"/>
                  </a:cubicBezTo>
                  <a:cubicBezTo>
                    <a:pt x="107" y="1"/>
                    <a:pt x="116" y="1"/>
                    <a:pt x="129" y="9"/>
                  </a:cubicBezTo>
                  <a:lnTo>
                    <a:pt x="231" y="81"/>
                  </a:lnTo>
                  <a:cubicBezTo>
                    <a:pt x="245" y="81"/>
                    <a:pt x="253" y="89"/>
                    <a:pt x="253" y="89"/>
                  </a:cubicBezTo>
                  <a:cubicBezTo>
                    <a:pt x="253" y="103"/>
                    <a:pt x="253" y="116"/>
                    <a:pt x="245" y="126"/>
                  </a:cubicBezTo>
                  <a:lnTo>
                    <a:pt x="222" y="174"/>
                  </a:lnTo>
                  <a:lnTo>
                    <a:pt x="173" y="147"/>
                  </a:lnTo>
                  <a:lnTo>
                    <a:pt x="196" y="116"/>
                  </a:lnTo>
                  <a:lnTo>
                    <a:pt x="116" y="58"/>
                  </a:lnTo>
                  <a:lnTo>
                    <a:pt x="58" y="147"/>
                  </a:lnTo>
                  <a:lnTo>
                    <a:pt x="187" y="232"/>
                  </a:lnTo>
                  <a:lnTo>
                    <a:pt x="165" y="263"/>
                  </a:lnTo>
                  <a:lnTo>
                    <a:pt x="22" y="183"/>
                  </a:lnTo>
                  <a:cubicBezTo>
                    <a:pt x="14" y="183"/>
                    <a:pt x="14" y="174"/>
                    <a:pt x="1" y="161"/>
                  </a:cubicBezTo>
                  <a:cubicBezTo>
                    <a:pt x="1" y="161"/>
                    <a:pt x="1" y="147"/>
                    <a:pt x="14" y="1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5"/>
            <p:cNvSpPr/>
            <p:nvPr/>
          </p:nvSpPr>
          <p:spPr>
            <a:xfrm>
              <a:off x="7273569" y="2758129"/>
              <a:ext cx="76914" cy="105221"/>
            </a:xfrm>
            <a:custGeom>
              <a:rect b="b" l="l" r="r" t="t"/>
              <a:pathLst>
                <a:path extrusionOk="0" h="565" w="413">
                  <a:moveTo>
                    <a:pt x="22" y="320"/>
                  </a:moveTo>
                  <a:lnTo>
                    <a:pt x="102" y="197"/>
                  </a:lnTo>
                  <a:lnTo>
                    <a:pt x="182" y="58"/>
                  </a:lnTo>
                  <a:cubicBezTo>
                    <a:pt x="195" y="23"/>
                    <a:pt x="240" y="10"/>
                    <a:pt x="275" y="37"/>
                  </a:cubicBezTo>
                  <a:cubicBezTo>
                    <a:pt x="311" y="10"/>
                    <a:pt x="332" y="1"/>
                    <a:pt x="355" y="10"/>
                  </a:cubicBezTo>
                  <a:lnTo>
                    <a:pt x="412" y="46"/>
                  </a:lnTo>
                  <a:lnTo>
                    <a:pt x="262" y="289"/>
                  </a:lnTo>
                  <a:lnTo>
                    <a:pt x="88" y="564"/>
                  </a:lnTo>
                  <a:lnTo>
                    <a:pt x="45" y="543"/>
                  </a:lnTo>
                  <a:cubicBezTo>
                    <a:pt x="22" y="529"/>
                    <a:pt x="31" y="458"/>
                    <a:pt x="45" y="427"/>
                  </a:cubicBezTo>
                  <a:cubicBezTo>
                    <a:pt x="9" y="405"/>
                    <a:pt x="0" y="357"/>
                    <a:pt x="22" y="3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5"/>
            <p:cNvSpPr/>
            <p:nvPr/>
          </p:nvSpPr>
          <p:spPr>
            <a:xfrm>
              <a:off x="7296661" y="2824428"/>
              <a:ext cx="21603" cy="24024"/>
            </a:xfrm>
            <a:custGeom>
              <a:rect b="b" l="l" r="r" t="t"/>
              <a:pathLst>
                <a:path extrusionOk="0" h="129" w="116">
                  <a:moveTo>
                    <a:pt x="13" y="36"/>
                  </a:moveTo>
                  <a:cubicBezTo>
                    <a:pt x="36" y="13"/>
                    <a:pt x="58" y="1"/>
                    <a:pt x="81" y="22"/>
                  </a:cubicBezTo>
                  <a:cubicBezTo>
                    <a:pt x="116" y="36"/>
                    <a:pt x="116" y="71"/>
                    <a:pt x="107" y="93"/>
                  </a:cubicBezTo>
                  <a:cubicBezTo>
                    <a:pt x="93" y="116"/>
                    <a:pt x="58" y="128"/>
                    <a:pt x="36" y="102"/>
                  </a:cubicBezTo>
                  <a:cubicBezTo>
                    <a:pt x="13" y="93"/>
                    <a:pt x="1" y="58"/>
                    <a:pt x="13" y="3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5"/>
            <p:cNvSpPr/>
            <p:nvPr/>
          </p:nvSpPr>
          <p:spPr>
            <a:xfrm>
              <a:off x="7327203" y="2777311"/>
              <a:ext cx="20858" cy="21603"/>
            </a:xfrm>
            <a:custGeom>
              <a:rect b="b" l="l" r="r" t="t"/>
              <a:pathLst>
                <a:path extrusionOk="0" h="116" w="112">
                  <a:moveTo>
                    <a:pt x="9" y="35"/>
                  </a:moveTo>
                  <a:cubicBezTo>
                    <a:pt x="23" y="0"/>
                    <a:pt x="54" y="0"/>
                    <a:pt x="81" y="14"/>
                  </a:cubicBezTo>
                  <a:cubicBezTo>
                    <a:pt x="103" y="22"/>
                    <a:pt x="112" y="58"/>
                    <a:pt x="103" y="80"/>
                  </a:cubicBezTo>
                  <a:cubicBezTo>
                    <a:pt x="81" y="102"/>
                    <a:pt x="54" y="115"/>
                    <a:pt x="23" y="102"/>
                  </a:cubicBezTo>
                  <a:cubicBezTo>
                    <a:pt x="1" y="80"/>
                    <a:pt x="1" y="58"/>
                    <a:pt x="9" y="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5"/>
            <p:cNvSpPr/>
            <p:nvPr/>
          </p:nvSpPr>
          <p:spPr>
            <a:xfrm>
              <a:off x="7266864" y="2833367"/>
              <a:ext cx="25886" cy="10057"/>
            </a:xfrm>
            <a:custGeom>
              <a:rect b="b" l="l" r="r" t="t"/>
              <a:pathLst>
                <a:path extrusionOk="0" h="54" w="139">
                  <a:moveTo>
                    <a:pt x="1" y="32"/>
                  </a:moveTo>
                  <a:lnTo>
                    <a:pt x="124" y="1"/>
                  </a:lnTo>
                  <a:lnTo>
                    <a:pt x="138" y="23"/>
                  </a:lnTo>
                  <a:lnTo>
                    <a:pt x="1" y="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5"/>
            <p:cNvSpPr/>
            <p:nvPr/>
          </p:nvSpPr>
          <p:spPr>
            <a:xfrm>
              <a:off x="7266864" y="2837464"/>
              <a:ext cx="6891" cy="10988"/>
            </a:xfrm>
            <a:custGeom>
              <a:rect b="b" l="l" r="r" t="t"/>
              <a:pathLst>
                <a:path extrusionOk="0" h="59" w="37">
                  <a:moveTo>
                    <a:pt x="22" y="1"/>
                  </a:moveTo>
                  <a:lnTo>
                    <a:pt x="36" y="58"/>
                  </a:lnTo>
                  <a:lnTo>
                    <a:pt x="9" y="58"/>
                  </a:lnTo>
                  <a:lnTo>
                    <a:pt x="1" y="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5"/>
            <p:cNvSpPr/>
            <p:nvPr/>
          </p:nvSpPr>
          <p:spPr>
            <a:xfrm>
              <a:off x="6724559" y="2922572"/>
              <a:ext cx="397048" cy="884046"/>
            </a:xfrm>
            <a:custGeom>
              <a:rect b="b" l="l" r="r" t="t"/>
              <a:pathLst>
                <a:path extrusionOk="0" h="4747" w="2132">
                  <a:moveTo>
                    <a:pt x="1" y="339"/>
                  </a:moveTo>
                  <a:lnTo>
                    <a:pt x="600" y="175"/>
                  </a:lnTo>
                  <a:lnTo>
                    <a:pt x="1195" y="1"/>
                  </a:lnTo>
                  <a:lnTo>
                    <a:pt x="1656" y="1870"/>
                  </a:lnTo>
                  <a:lnTo>
                    <a:pt x="1532" y="1985"/>
                  </a:lnTo>
                  <a:lnTo>
                    <a:pt x="2131" y="4262"/>
                  </a:lnTo>
                  <a:lnTo>
                    <a:pt x="1874" y="4746"/>
                  </a:lnTo>
                  <a:lnTo>
                    <a:pt x="1404" y="4470"/>
                  </a:lnTo>
                  <a:lnTo>
                    <a:pt x="738" y="2203"/>
                  </a:lnTo>
                  <a:lnTo>
                    <a:pt x="564" y="21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5"/>
            <p:cNvSpPr/>
            <p:nvPr/>
          </p:nvSpPr>
          <p:spPr>
            <a:xfrm>
              <a:off x="6836297" y="2922572"/>
              <a:ext cx="285308" cy="884046"/>
            </a:xfrm>
            <a:custGeom>
              <a:rect b="b" l="l" r="r" t="t"/>
              <a:pathLst>
                <a:path extrusionOk="0" h="4747" w="1532">
                  <a:moveTo>
                    <a:pt x="0" y="175"/>
                  </a:moveTo>
                  <a:lnTo>
                    <a:pt x="595" y="1"/>
                  </a:lnTo>
                  <a:lnTo>
                    <a:pt x="1056" y="1870"/>
                  </a:lnTo>
                  <a:lnTo>
                    <a:pt x="932" y="1985"/>
                  </a:lnTo>
                  <a:lnTo>
                    <a:pt x="1531" y="4262"/>
                  </a:lnTo>
                  <a:lnTo>
                    <a:pt x="1274" y="4746"/>
                  </a:ln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5"/>
            <p:cNvSpPr/>
            <p:nvPr/>
          </p:nvSpPr>
          <p:spPr>
            <a:xfrm>
              <a:off x="6544473" y="2601322"/>
              <a:ext cx="572106" cy="581232"/>
            </a:xfrm>
            <a:custGeom>
              <a:rect b="b" l="l" r="r" t="t"/>
              <a:pathLst>
                <a:path extrusionOk="0" h="3121" w="3072">
                  <a:moveTo>
                    <a:pt x="1127" y="310"/>
                  </a:moveTo>
                  <a:cubicBezTo>
                    <a:pt x="1127" y="310"/>
                    <a:pt x="0" y="621"/>
                    <a:pt x="23" y="1096"/>
                  </a:cubicBezTo>
                  <a:cubicBezTo>
                    <a:pt x="58" y="1580"/>
                    <a:pt x="218" y="2592"/>
                    <a:pt x="564" y="2774"/>
                  </a:cubicBezTo>
                  <a:cubicBezTo>
                    <a:pt x="1207" y="3120"/>
                    <a:pt x="2499" y="2752"/>
                    <a:pt x="2868" y="2131"/>
                  </a:cubicBezTo>
                  <a:cubicBezTo>
                    <a:pt x="3071" y="1797"/>
                    <a:pt x="2682" y="843"/>
                    <a:pt x="2463" y="417"/>
                  </a:cubicBezTo>
                  <a:cubicBezTo>
                    <a:pt x="2246" y="0"/>
                    <a:pt x="1127" y="310"/>
                    <a:pt x="1127" y="310"/>
                  </a:cubicBezTo>
                  <a:close/>
                  <a:moveTo>
                    <a:pt x="1207" y="621"/>
                  </a:moveTo>
                  <a:cubicBezTo>
                    <a:pt x="1207" y="621"/>
                    <a:pt x="910" y="705"/>
                    <a:pt x="910" y="785"/>
                  </a:cubicBezTo>
                  <a:cubicBezTo>
                    <a:pt x="897" y="865"/>
                    <a:pt x="919" y="1039"/>
                    <a:pt x="999" y="1060"/>
                  </a:cubicBezTo>
                  <a:cubicBezTo>
                    <a:pt x="1150" y="1096"/>
                    <a:pt x="1496" y="1003"/>
                    <a:pt x="1611" y="888"/>
                  </a:cubicBezTo>
                  <a:cubicBezTo>
                    <a:pt x="1670" y="820"/>
                    <a:pt x="1598" y="670"/>
                    <a:pt x="1554" y="613"/>
                  </a:cubicBezTo>
                  <a:cubicBezTo>
                    <a:pt x="1510" y="541"/>
                    <a:pt x="1207" y="621"/>
                    <a:pt x="1207" y="621"/>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5"/>
            <p:cNvSpPr/>
            <p:nvPr/>
          </p:nvSpPr>
          <p:spPr>
            <a:xfrm>
              <a:off x="6569987" y="2642480"/>
              <a:ext cx="510277" cy="540074"/>
            </a:xfrm>
            <a:custGeom>
              <a:rect b="b" l="l" r="r" t="t"/>
              <a:pathLst>
                <a:path extrusionOk="0" h="2900" w="2740">
                  <a:moveTo>
                    <a:pt x="414" y="2543"/>
                  </a:moveTo>
                  <a:cubicBezTo>
                    <a:pt x="414" y="2553"/>
                    <a:pt x="427" y="2553"/>
                    <a:pt x="427" y="2553"/>
                  </a:cubicBezTo>
                  <a:cubicBezTo>
                    <a:pt x="1070" y="2899"/>
                    <a:pt x="2362" y="2531"/>
                    <a:pt x="2731" y="1910"/>
                  </a:cubicBezTo>
                  <a:cubicBezTo>
                    <a:pt x="2740" y="1910"/>
                    <a:pt x="2740" y="1900"/>
                    <a:pt x="2740" y="1900"/>
                  </a:cubicBezTo>
                  <a:cubicBezTo>
                    <a:pt x="2740" y="1474"/>
                    <a:pt x="2465" y="769"/>
                    <a:pt x="2291" y="427"/>
                  </a:cubicBezTo>
                  <a:cubicBezTo>
                    <a:pt x="2074" y="1"/>
                    <a:pt x="1035" y="289"/>
                    <a:pt x="1035" y="289"/>
                  </a:cubicBezTo>
                  <a:cubicBezTo>
                    <a:pt x="1035" y="289"/>
                    <a:pt x="1" y="573"/>
                    <a:pt x="46" y="1048"/>
                  </a:cubicBezTo>
                  <a:cubicBezTo>
                    <a:pt x="68" y="1439"/>
                    <a:pt x="196" y="2184"/>
                    <a:pt x="414" y="2543"/>
                  </a:cubicBezTo>
                  <a:close/>
                  <a:moveTo>
                    <a:pt x="1070" y="400"/>
                  </a:moveTo>
                  <a:cubicBezTo>
                    <a:pt x="1070" y="400"/>
                    <a:pt x="773" y="484"/>
                    <a:pt x="773" y="564"/>
                  </a:cubicBezTo>
                  <a:cubicBezTo>
                    <a:pt x="760" y="644"/>
                    <a:pt x="782" y="818"/>
                    <a:pt x="862" y="839"/>
                  </a:cubicBezTo>
                  <a:cubicBezTo>
                    <a:pt x="1013" y="875"/>
                    <a:pt x="1359" y="782"/>
                    <a:pt x="1474" y="667"/>
                  </a:cubicBezTo>
                  <a:cubicBezTo>
                    <a:pt x="1533" y="599"/>
                    <a:pt x="1461" y="449"/>
                    <a:pt x="1417" y="392"/>
                  </a:cubicBezTo>
                  <a:cubicBezTo>
                    <a:pt x="1373" y="320"/>
                    <a:pt x="1070" y="400"/>
                    <a:pt x="1070" y="400"/>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5"/>
            <p:cNvSpPr/>
            <p:nvPr/>
          </p:nvSpPr>
          <p:spPr>
            <a:xfrm>
              <a:off x="6569987" y="2696300"/>
              <a:ext cx="313429" cy="453849"/>
            </a:xfrm>
            <a:custGeom>
              <a:rect b="b" l="l" r="r" t="t"/>
              <a:pathLst>
                <a:path extrusionOk="0" h="2437" w="1683">
                  <a:moveTo>
                    <a:pt x="414" y="2254"/>
                  </a:moveTo>
                  <a:cubicBezTo>
                    <a:pt x="414" y="2264"/>
                    <a:pt x="427" y="2264"/>
                    <a:pt x="427" y="2264"/>
                  </a:cubicBezTo>
                  <a:cubicBezTo>
                    <a:pt x="747" y="2437"/>
                    <a:pt x="1230" y="2428"/>
                    <a:pt x="1683" y="2299"/>
                  </a:cubicBezTo>
                  <a:lnTo>
                    <a:pt x="1186" y="515"/>
                  </a:lnTo>
                  <a:cubicBezTo>
                    <a:pt x="1070" y="550"/>
                    <a:pt x="947" y="564"/>
                    <a:pt x="862" y="550"/>
                  </a:cubicBezTo>
                  <a:cubicBezTo>
                    <a:pt x="782" y="529"/>
                    <a:pt x="760" y="355"/>
                    <a:pt x="773" y="275"/>
                  </a:cubicBezTo>
                  <a:cubicBezTo>
                    <a:pt x="773" y="195"/>
                    <a:pt x="1070" y="111"/>
                    <a:pt x="1070" y="111"/>
                  </a:cubicBezTo>
                  <a:lnTo>
                    <a:pt x="1035" y="0"/>
                  </a:lnTo>
                  <a:cubicBezTo>
                    <a:pt x="1035" y="0"/>
                    <a:pt x="1" y="284"/>
                    <a:pt x="46" y="759"/>
                  </a:cubicBezTo>
                  <a:cubicBezTo>
                    <a:pt x="68" y="1150"/>
                    <a:pt x="196" y="1895"/>
                    <a:pt x="414" y="2254"/>
                  </a:cubicBez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5"/>
            <p:cNvSpPr/>
            <p:nvPr/>
          </p:nvSpPr>
          <p:spPr>
            <a:xfrm>
              <a:off x="6526967" y="2378962"/>
              <a:ext cx="407849" cy="402635"/>
            </a:xfrm>
            <a:custGeom>
              <a:rect b="b" l="l" r="r" t="t"/>
              <a:pathLst>
                <a:path extrusionOk="0" h="2162" w="2190">
                  <a:moveTo>
                    <a:pt x="1035" y="9"/>
                  </a:moveTo>
                  <a:lnTo>
                    <a:pt x="1049" y="0"/>
                  </a:lnTo>
                  <a:lnTo>
                    <a:pt x="1062" y="0"/>
                  </a:lnTo>
                  <a:lnTo>
                    <a:pt x="1071" y="0"/>
                  </a:lnTo>
                  <a:lnTo>
                    <a:pt x="1084" y="0"/>
                  </a:lnTo>
                  <a:lnTo>
                    <a:pt x="1106" y="0"/>
                  </a:lnTo>
                  <a:lnTo>
                    <a:pt x="1129" y="0"/>
                  </a:lnTo>
                  <a:cubicBezTo>
                    <a:pt x="1199" y="9"/>
                    <a:pt x="1266" y="9"/>
                    <a:pt x="1338" y="31"/>
                  </a:cubicBezTo>
                  <a:lnTo>
                    <a:pt x="1359" y="31"/>
                  </a:lnTo>
                  <a:cubicBezTo>
                    <a:pt x="1373" y="31"/>
                    <a:pt x="1373" y="44"/>
                    <a:pt x="1381" y="44"/>
                  </a:cubicBezTo>
                  <a:lnTo>
                    <a:pt x="1395" y="44"/>
                  </a:lnTo>
                  <a:lnTo>
                    <a:pt x="1404" y="44"/>
                  </a:lnTo>
                  <a:cubicBezTo>
                    <a:pt x="1417" y="44"/>
                    <a:pt x="1417" y="58"/>
                    <a:pt x="1430" y="58"/>
                  </a:cubicBezTo>
                  <a:cubicBezTo>
                    <a:pt x="1488" y="66"/>
                    <a:pt x="1532" y="89"/>
                    <a:pt x="1590" y="124"/>
                  </a:cubicBezTo>
                  <a:lnTo>
                    <a:pt x="1604" y="124"/>
                  </a:lnTo>
                  <a:lnTo>
                    <a:pt x="1612" y="138"/>
                  </a:lnTo>
                  <a:lnTo>
                    <a:pt x="1625" y="138"/>
                  </a:lnTo>
                  <a:lnTo>
                    <a:pt x="1635" y="146"/>
                  </a:lnTo>
                  <a:lnTo>
                    <a:pt x="1648" y="146"/>
                  </a:lnTo>
                  <a:lnTo>
                    <a:pt x="1648" y="160"/>
                  </a:lnTo>
                  <a:cubicBezTo>
                    <a:pt x="1879" y="283"/>
                    <a:pt x="2061" y="515"/>
                    <a:pt x="2141" y="795"/>
                  </a:cubicBezTo>
                  <a:cubicBezTo>
                    <a:pt x="2190" y="976"/>
                    <a:pt x="2190" y="1162"/>
                    <a:pt x="2153" y="1336"/>
                  </a:cubicBezTo>
                  <a:lnTo>
                    <a:pt x="2153" y="1344"/>
                  </a:lnTo>
                  <a:cubicBezTo>
                    <a:pt x="2141" y="1344"/>
                    <a:pt x="2141" y="1358"/>
                    <a:pt x="2141" y="1358"/>
                  </a:cubicBezTo>
                  <a:lnTo>
                    <a:pt x="2141" y="1381"/>
                  </a:lnTo>
                  <a:cubicBezTo>
                    <a:pt x="2131" y="1389"/>
                    <a:pt x="2131" y="1389"/>
                    <a:pt x="2131" y="1402"/>
                  </a:cubicBezTo>
                  <a:cubicBezTo>
                    <a:pt x="2096" y="1389"/>
                    <a:pt x="2051" y="1389"/>
                    <a:pt x="2003" y="1389"/>
                  </a:cubicBezTo>
                  <a:cubicBezTo>
                    <a:pt x="2003" y="1381"/>
                    <a:pt x="2016" y="1367"/>
                    <a:pt x="2016" y="1358"/>
                  </a:cubicBezTo>
                  <a:cubicBezTo>
                    <a:pt x="2016" y="1344"/>
                    <a:pt x="2030" y="1336"/>
                    <a:pt x="2030" y="1336"/>
                  </a:cubicBezTo>
                  <a:cubicBezTo>
                    <a:pt x="2061" y="1194"/>
                    <a:pt x="2061" y="1070"/>
                    <a:pt x="2051" y="941"/>
                  </a:cubicBezTo>
                  <a:cubicBezTo>
                    <a:pt x="2038" y="896"/>
                    <a:pt x="2030" y="861"/>
                    <a:pt x="2016" y="826"/>
                  </a:cubicBezTo>
                  <a:cubicBezTo>
                    <a:pt x="1994" y="746"/>
                    <a:pt x="1959" y="666"/>
                    <a:pt x="1923" y="586"/>
                  </a:cubicBezTo>
                  <a:cubicBezTo>
                    <a:pt x="1887" y="541"/>
                    <a:pt x="1865" y="506"/>
                    <a:pt x="1821" y="457"/>
                  </a:cubicBezTo>
                  <a:cubicBezTo>
                    <a:pt x="1785" y="412"/>
                    <a:pt x="1750" y="377"/>
                    <a:pt x="1705" y="342"/>
                  </a:cubicBezTo>
                  <a:cubicBezTo>
                    <a:pt x="1670" y="310"/>
                    <a:pt x="1625" y="283"/>
                    <a:pt x="1590" y="262"/>
                  </a:cubicBezTo>
                  <a:lnTo>
                    <a:pt x="1577" y="253"/>
                  </a:lnTo>
                  <a:lnTo>
                    <a:pt x="1568" y="240"/>
                  </a:lnTo>
                  <a:lnTo>
                    <a:pt x="1555" y="240"/>
                  </a:lnTo>
                  <a:lnTo>
                    <a:pt x="1545" y="240"/>
                  </a:lnTo>
                  <a:lnTo>
                    <a:pt x="1545" y="230"/>
                  </a:lnTo>
                  <a:cubicBezTo>
                    <a:pt x="1488" y="204"/>
                    <a:pt x="1439" y="182"/>
                    <a:pt x="1381" y="173"/>
                  </a:cubicBezTo>
                  <a:lnTo>
                    <a:pt x="1373" y="173"/>
                  </a:lnTo>
                  <a:lnTo>
                    <a:pt x="1359" y="160"/>
                  </a:lnTo>
                  <a:lnTo>
                    <a:pt x="1346" y="160"/>
                  </a:lnTo>
                  <a:lnTo>
                    <a:pt x="1338" y="160"/>
                  </a:lnTo>
                  <a:lnTo>
                    <a:pt x="1324" y="146"/>
                  </a:lnTo>
                  <a:lnTo>
                    <a:pt x="1315" y="146"/>
                  </a:lnTo>
                  <a:lnTo>
                    <a:pt x="1301" y="146"/>
                  </a:lnTo>
                  <a:cubicBezTo>
                    <a:pt x="1244" y="138"/>
                    <a:pt x="1178" y="124"/>
                    <a:pt x="1119" y="124"/>
                  </a:cubicBezTo>
                  <a:lnTo>
                    <a:pt x="1106" y="124"/>
                  </a:lnTo>
                  <a:lnTo>
                    <a:pt x="1093" y="124"/>
                  </a:lnTo>
                  <a:lnTo>
                    <a:pt x="1084" y="124"/>
                  </a:lnTo>
                  <a:cubicBezTo>
                    <a:pt x="1035" y="124"/>
                    <a:pt x="978" y="138"/>
                    <a:pt x="924" y="138"/>
                  </a:cubicBezTo>
                  <a:cubicBezTo>
                    <a:pt x="867" y="146"/>
                    <a:pt x="818" y="173"/>
                    <a:pt x="760" y="182"/>
                  </a:cubicBezTo>
                  <a:cubicBezTo>
                    <a:pt x="715" y="204"/>
                    <a:pt x="658" y="230"/>
                    <a:pt x="609" y="253"/>
                  </a:cubicBezTo>
                  <a:cubicBezTo>
                    <a:pt x="543" y="297"/>
                    <a:pt x="472" y="355"/>
                    <a:pt x="414" y="412"/>
                  </a:cubicBezTo>
                  <a:cubicBezTo>
                    <a:pt x="392" y="435"/>
                    <a:pt x="356" y="470"/>
                    <a:pt x="334" y="506"/>
                  </a:cubicBezTo>
                  <a:lnTo>
                    <a:pt x="334" y="492"/>
                  </a:lnTo>
                  <a:cubicBezTo>
                    <a:pt x="254" y="608"/>
                    <a:pt x="197" y="723"/>
                    <a:pt x="174" y="852"/>
                  </a:cubicBezTo>
                  <a:lnTo>
                    <a:pt x="160" y="852"/>
                  </a:lnTo>
                  <a:lnTo>
                    <a:pt x="160" y="861"/>
                  </a:lnTo>
                  <a:lnTo>
                    <a:pt x="160" y="875"/>
                  </a:lnTo>
                  <a:cubicBezTo>
                    <a:pt x="139" y="967"/>
                    <a:pt x="139" y="1070"/>
                    <a:pt x="139" y="1162"/>
                  </a:cubicBezTo>
                  <a:cubicBezTo>
                    <a:pt x="152" y="1221"/>
                    <a:pt x="160" y="1278"/>
                    <a:pt x="174" y="1344"/>
                  </a:cubicBezTo>
                  <a:cubicBezTo>
                    <a:pt x="187" y="1381"/>
                    <a:pt x="197" y="1416"/>
                    <a:pt x="209" y="1447"/>
                  </a:cubicBezTo>
                  <a:cubicBezTo>
                    <a:pt x="254" y="1540"/>
                    <a:pt x="312" y="1633"/>
                    <a:pt x="383" y="1727"/>
                  </a:cubicBezTo>
                  <a:lnTo>
                    <a:pt x="392" y="1735"/>
                  </a:lnTo>
                  <a:cubicBezTo>
                    <a:pt x="405" y="1735"/>
                    <a:pt x="405" y="1748"/>
                    <a:pt x="405" y="1748"/>
                  </a:cubicBezTo>
                  <a:lnTo>
                    <a:pt x="414" y="1748"/>
                  </a:lnTo>
                  <a:cubicBezTo>
                    <a:pt x="414" y="1758"/>
                    <a:pt x="427" y="1758"/>
                    <a:pt x="427" y="1771"/>
                  </a:cubicBezTo>
                  <a:lnTo>
                    <a:pt x="441" y="1784"/>
                  </a:lnTo>
                  <a:lnTo>
                    <a:pt x="449" y="1793"/>
                  </a:lnTo>
                  <a:cubicBezTo>
                    <a:pt x="565" y="1899"/>
                    <a:pt x="703" y="1967"/>
                    <a:pt x="867" y="2014"/>
                  </a:cubicBezTo>
                  <a:cubicBezTo>
                    <a:pt x="1013" y="2046"/>
                    <a:pt x="1178" y="2046"/>
                    <a:pt x="1324" y="2014"/>
                  </a:cubicBezTo>
                  <a:lnTo>
                    <a:pt x="1338" y="2014"/>
                  </a:lnTo>
                  <a:cubicBezTo>
                    <a:pt x="1338" y="2014"/>
                    <a:pt x="1346" y="2014"/>
                    <a:pt x="1359" y="2002"/>
                  </a:cubicBezTo>
                  <a:lnTo>
                    <a:pt x="1373" y="2002"/>
                  </a:lnTo>
                  <a:lnTo>
                    <a:pt x="1381" y="2002"/>
                  </a:lnTo>
                  <a:lnTo>
                    <a:pt x="1395" y="2002"/>
                  </a:lnTo>
                  <a:cubicBezTo>
                    <a:pt x="1497" y="1967"/>
                    <a:pt x="1590" y="1908"/>
                    <a:pt x="1670" y="1850"/>
                  </a:cubicBezTo>
                  <a:cubicBezTo>
                    <a:pt x="1692" y="1887"/>
                    <a:pt x="1715" y="1930"/>
                    <a:pt x="1715" y="1967"/>
                  </a:cubicBezTo>
                  <a:cubicBezTo>
                    <a:pt x="1545" y="2094"/>
                    <a:pt x="1338" y="2161"/>
                    <a:pt x="1119" y="2161"/>
                  </a:cubicBezTo>
                  <a:lnTo>
                    <a:pt x="1106" y="2161"/>
                  </a:lnTo>
                  <a:cubicBezTo>
                    <a:pt x="1013" y="2161"/>
                    <a:pt x="924" y="2153"/>
                    <a:pt x="832" y="2126"/>
                  </a:cubicBezTo>
                  <a:cubicBezTo>
                    <a:pt x="738" y="2104"/>
                    <a:pt x="658" y="2073"/>
                    <a:pt x="565" y="2024"/>
                  </a:cubicBezTo>
                  <a:lnTo>
                    <a:pt x="556" y="2014"/>
                  </a:lnTo>
                  <a:cubicBezTo>
                    <a:pt x="326" y="1887"/>
                    <a:pt x="139" y="1655"/>
                    <a:pt x="59" y="1367"/>
                  </a:cubicBezTo>
                  <a:cubicBezTo>
                    <a:pt x="1" y="1194"/>
                    <a:pt x="1" y="1012"/>
                    <a:pt x="45" y="838"/>
                  </a:cubicBezTo>
                  <a:lnTo>
                    <a:pt x="45" y="816"/>
                  </a:lnTo>
                  <a:lnTo>
                    <a:pt x="59" y="803"/>
                  </a:lnTo>
                  <a:lnTo>
                    <a:pt x="59" y="795"/>
                  </a:lnTo>
                  <a:cubicBezTo>
                    <a:pt x="103" y="621"/>
                    <a:pt x="197" y="457"/>
                    <a:pt x="326" y="332"/>
                  </a:cubicBezTo>
                  <a:cubicBezTo>
                    <a:pt x="521" y="124"/>
                    <a:pt x="783" y="23"/>
                    <a:pt x="1035" y="9"/>
                  </a:cubicBez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5"/>
            <p:cNvSpPr/>
            <p:nvPr/>
          </p:nvSpPr>
          <p:spPr>
            <a:xfrm>
              <a:off x="6439438" y="1448178"/>
              <a:ext cx="1379052" cy="1089646"/>
            </a:xfrm>
            <a:custGeom>
              <a:rect b="b" l="l" r="r" t="t"/>
              <a:pathLst>
                <a:path extrusionOk="0" h="5851" w="7405">
                  <a:moveTo>
                    <a:pt x="4408" y="1473"/>
                  </a:moveTo>
                  <a:cubicBezTo>
                    <a:pt x="4408" y="1473"/>
                    <a:pt x="253" y="4203"/>
                    <a:pt x="125" y="4435"/>
                  </a:cubicBezTo>
                  <a:cubicBezTo>
                    <a:pt x="1" y="4660"/>
                    <a:pt x="147" y="5087"/>
                    <a:pt x="493" y="5468"/>
                  </a:cubicBezTo>
                  <a:cubicBezTo>
                    <a:pt x="853" y="5850"/>
                    <a:pt x="1026" y="5721"/>
                    <a:pt x="1222" y="5677"/>
                  </a:cubicBezTo>
                  <a:cubicBezTo>
                    <a:pt x="1425" y="5642"/>
                    <a:pt x="4258" y="3857"/>
                    <a:pt x="5020" y="3684"/>
                  </a:cubicBezTo>
                  <a:lnTo>
                    <a:pt x="5766" y="3511"/>
                  </a:lnTo>
                  <a:cubicBezTo>
                    <a:pt x="5766" y="3511"/>
                    <a:pt x="7404" y="2579"/>
                    <a:pt x="7288" y="1967"/>
                  </a:cubicBezTo>
                  <a:cubicBezTo>
                    <a:pt x="7160" y="1372"/>
                    <a:pt x="4625" y="0"/>
                    <a:pt x="4408" y="1473"/>
                  </a:cubicBezTo>
                  <a:close/>
                </a:path>
              </a:pathLst>
            </a:custGeom>
            <a:solidFill>
              <a:srgbClr val="E2B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5"/>
            <p:cNvSpPr/>
            <p:nvPr/>
          </p:nvSpPr>
          <p:spPr>
            <a:xfrm>
              <a:off x="6441115" y="1613365"/>
              <a:ext cx="1181273" cy="825196"/>
            </a:xfrm>
            <a:custGeom>
              <a:rect b="b" l="l" r="r" t="t"/>
              <a:pathLst>
                <a:path extrusionOk="0" h="4431" w="6343">
                  <a:moveTo>
                    <a:pt x="4399" y="586"/>
                  </a:moveTo>
                  <a:cubicBezTo>
                    <a:pt x="4399" y="586"/>
                    <a:pt x="244" y="3316"/>
                    <a:pt x="116" y="3548"/>
                  </a:cubicBezTo>
                  <a:cubicBezTo>
                    <a:pt x="0" y="3743"/>
                    <a:pt x="107" y="4097"/>
                    <a:pt x="369" y="4431"/>
                  </a:cubicBezTo>
                  <a:lnTo>
                    <a:pt x="6343" y="263"/>
                  </a:lnTo>
                  <a:cubicBezTo>
                    <a:pt x="5468" y="1"/>
                    <a:pt x="4399" y="586"/>
                    <a:pt x="4399" y="586"/>
                  </a:cubicBezTo>
                  <a:close/>
                </a:path>
              </a:pathLst>
            </a:custGeom>
            <a:solidFill>
              <a:srgbClr val="E6BD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5"/>
            <p:cNvSpPr/>
            <p:nvPr/>
          </p:nvSpPr>
          <p:spPr>
            <a:xfrm>
              <a:off x="6488231" y="2224390"/>
              <a:ext cx="229997" cy="253090"/>
            </a:xfrm>
            <a:custGeom>
              <a:rect b="b" l="l" r="r" t="t"/>
              <a:pathLst>
                <a:path extrusionOk="0" h="1359" w="1235">
                  <a:moveTo>
                    <a:pt x="706" y="35"/>
                  </a:moveTo>
                  <a:lnTo>
                    <a:pt x="1235" y="976"/>
                  </a:lnTo>
                  <a:cubicBezTo>
                    <a:pt x="1235" y="976"/>
                    <a:pt x="773" y="1279"/>
                    <a:pt x="542" y="1314"/>
                  </a:cubicBezTo>
                  <a:cubicBezTo>
                    <a:pt x="311" y="1358"/>
                    <a:pt x="1" y="666"/>
                    <a:pt x="1" y="528"/>
                  </a:cubicBezTo>
                  <a:cubicBezTo>
                    <a:pt x="1" y="390"/>
                    <a:pt x="542" y="0"/>
                    <a:pt x="706" y="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a:off x="7912529" y="552033"/>
              <a:ext cx="996903" cy="1271596"/>
            </a:xfrm>
            <a:custGeom>
              <a:rect b="b" l="l" r="r" t="t"/>
              <a:pathLst>
                <a:path extrusionOk="0" h="6828" w="5353">
                  <a:moveTo>
                    <a:pt x="5353" y="1"/>
                  </a:moveTo>
                  <a:lnTo>
                    <a:pt x="0" y="1497"/>
                  </a:lnTo>
                  <a:lnTo>
                    <a:pt x="1482" y="6828"/>
                  </a:lnTo>
                  <a:lnTo>
                    <a:pt x="5353" y="5758"/>
                  </a:ln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a:off x="7912529" y="552033"/>
              <a:ext cx="996903" cy="773796"/>
            </a:xfrm>
            <a:custGeom>
              <a:rect b="b" l="l" r="r" t="t"/>
              <a:pathLst>
                <a:path extrusionOk="0" h="4155" w="5353">
                  <a:moveTo>
                    <a:pt x="5353" y="1"/>
                  </a:moveTo>
                  <a:lnTo>
                    <a:pt x="0" y="1497"/>
                  </a:lnTo>
                  <a:lnTo>
                    <a:pt x="746" y="4155"/>
                  </a:lnTo>
                  <a:lnTo>
                    <a:pt x="5353" y="2877"/>
                  </a:lnTo>
                  <a:close/>
                </a:path>
              </a:pathLst>
            </a:custGeom>
            <a:solidFill>
              <a:srgbClr val="666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5"/>
            <p:cNvSpPr/>
            <p:nvPr/>
          </p:nvSpPr>
          <p:spPr>
            <a:xfrm>
              <a:off x="7751252" y="884269"/>
              <a:ext cx="437274" cy="988150"/>
            </a:xfrm>
            <a:custGeom>
              <a:rect b="b" l="l" r="r" t="t"/>
              <a:pathLst>
                <a:path extrusionOk="0" h="5306" w="2348">
                  <a:moveTo>
                    <a:pt x="0" y="263"/>
                  </a:moveTo>
                  <a:lnTo>
                    <a:pt x="955" y="1"/>
                  </a:lnTo>
                  <a:lnTo>
                    <a:pt x="2348" y="5044"/>
                  </a:lnTo>
                  <a:lnTo>
                    <a:pt x="1407" y="530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5"/>
            <p:cNvSpPr/>
            <p:nvPr/>
          </p:nvSpPr>
          <p:spPr>
            <a:xfrm>
              <a:off x="8227260" y="1491197"/>
              <a:ext cx="216775" cy="218451"/>
            </a:xfrm>
            <a:custGeom>
              <a:rect b="b" l="l" r="r" t="t"/>
              <a:pathLst>
                <a:path extrusionOk="0" h="1173" w="1164">
                  <a:moveTo>
                    <a:pt x="436" y="80"/>
                  </a:moveTo>
                  <a:cubicBezTo>
                    <a:pt x="715" y="0"/>
                    <a:pt x="1013" y="173"/>
                    <a:pt x="1084" y="449"/>
                  </a:cubicBezTo>
                  <a:cubicBezTo>
                    <a:pt x="1164" y="724"/>
                    <a:pt x="1004" y="1012"/>
                    <a:pt x="724" y="1092"/>
                  </a:cubicBezTo>
                  <a:cubicBezTo>
                    <a:pt x="436" y="1172"/>
                    <a:pt x="152" y="998"/>
                    <a:pt x="80" y="724"/>
                  </a:cubicBezTo>
                  <a:cubicBezTo>
                    <a:pt x="1" y="449"/>
                    <a:pt x="160" y="160"/>
                    <a:pt x="436" y="80"/>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5"/>
            <p:cNvSpPr/>
            <p:nvPr/>
          </p:nvSpPr>
          <p:spPr>
            <a:xfrm>
              <a:off x="8285177" y="1567925"/>
              <a:ext cx="32404" cy="32591"/>
            </a:xfrm>
            <a:custGeom>
              <a:rect b="b" l="l" r="r" t="t"/>
              <a:pathLst>
                <a:path extrusionOk="0" h="175" w="174">
                  <a:moveTo>
                    <a:pt x="58" y="14"/>
                  </a:moveTo>
                  <a:cubicBezTo>
                    <a:pt x="103" y="1"/>
                    <a:pt x="152" y="23"/>
                    <a:pt x="160" y="58"/>
                  </a:cubicBezTo>
                  <a:cubicBezTo>
                    <a:pt x="173" y="103"/>
                    <a:pt x="152" y="152"/>
                    <a:pt x="103" y="160"/>
                  </a:cubicBezTo>
                  <a:cubicBezTo>
                    <a:pt x="58" y="174"/>
                    <a:pt x="23" y="152"/>
                    <a:pt x="13" y="103"/>
                  </a:cubicBezTo>
                  <a:cubicBezTo>
                    <a:pt x="1" y="58"/>
                    <a:pt x="23" y="23"/>
                    <a:pt x="58" y="14"/>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5"/>
            <p:cNvSpPr/>
            <p:nvPr/>
          </p:nvSpPr>
          <p:spPr>
            <a:xfrm>
              <a:off x="8340488" y="1550605"/>
              <a:ext cx="32591" cy="32404"/>
            </a:xfrm>
            <a:custGeom>
              <a:rect b="b" l="l" r="r" t="t"/>
              <a:pathLst>
                <a:path extrusionOk="0" h="174" w="175">
                  <a:moveTo>
                    <a:pt x="58" y="14"/>
                  </a:moveTo>
                  <a:cubicBezTo>
                    <a:pt x="107" y="1"/>
                    <a:pt x="152" y="28"/>
                    <a:pt x="165" y="71"/>
                  </a:cubicBezTo>
                  <a:cubicBezTo>
                    <a:pt x="174" y="116"/>
                    <a:pt x="152" y="151"/>
                    <a:pt x="107" y="165"/>
                  </a:cubicBezTo>
                  <a:cubicBezTo>
                    <a:pt x="72" y="173"/>
                    <a:pt x="27" y="151"/>
                    <a:pt x="15" y="116"/>
                  </a:cubicBezTo>
                  <a:cubicBezTo>
                    <a:pt x="1" y="71"/>
                    <a:pt x="27" y="28"/>
                    <a:pt x="58" y="14"/>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5"/>
            <p:cNvSpPr/>
            <p:nvPr/>
          </p:nvSpPr>
          <p:spPr>
            <a:xfrm>
              <a:off x="8298586" y="1617462"/>
              <a:ext cx="31473" cy="32591"/>
            </a:xfrm>
            <a:custGeom>
              <a:rect b="b" l="l" r="r" t="t"/>
              <a:pathLst>
                <a:path extrusionOk="0" h="175" w="169">
                  <a:moveTo>
                    <a:pt x="66" y="10"/>
                  </a:moveTo>
                  <a:cubicBezTo>
                    <a:pt x="101" y="1"/>
                    <a:pt x="146" y="23"/>
                    <a:pt x="160" y="58"/>
                  </a:cubicBezTo>
                  <a:cubicBezTo>
                    <a:pt x="168" y="103"/>
                    <a:pt x="146" y="152"/>
                    <a:pt x="101" y="161"/>
                  </a:cubicBezTo>
                  <a:cubicBezTo>
                    <a:pt x="66" y="174"/>
                    <a:pt x="21" y="152"/>
                    <a:pt x="9" y="103"/>
                  </a:cubicBezTo>
                  <a:cubicBezTo>
                    <a:pt x="0" y="58"/>
                    <a:pt x="21" y="23"/>
                    <a:pt x="66" y="1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p:nvPr/>
          </p:nvSpPr>
          <p:spPr>
            <a:xfrm>
              <a:off x="8353897" y="1600329"/>
              <a:ext cx="32218" cy="32218"/>
            </a:xfrm>
            <a:custGeom>
              <a:rect b="b" l="l" r="r" t="t"/>
              <a:pathLst>
                <a:path extrusionOk="0" h="173" w="173">
                  <a:moveTo>
                    <a:pt x="71" y="13"/>
                  </a:moveTo>
                  <a:cubicBezTo>
                    <a:pt x="102" y="0"/>
                    <a:pt x="150" y="23"/>
                    <a:pt x="160" y="71"/>
                  </a:cubicBezTo>
                  <a:cubicBezTo>
                    <a:pt x="173" y="115"/>
                    <a:pt x="150" y="150"/>
                    <a:pt x="115" y="160"/>
                  </a:cubicBezTo>
                  <a:cubicBezTo>
                    <a:pt x="71" y="173"/>
                    <a:pt x="23" y="150"/>
                    <a:pt x="13" y="115"/>
                  </a:cubicBezTo>
                  <a:cubicBezTo>
                    <a:pt x="0" y="71"/>
                    <a:pt x="23" y="23"/>
                    <a:pt x="71"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5"/>
            <p:cNvSpPr/>
            <p:nvPr/>
          </p:nvSpPr>
          <p:spPr>
            <a:xfrm>
              <a:off x="8476065" y="1422478"/>
              <a:ext cx="216775" cy="216775"/>
            </a:xfrm>
            <a:custGeom>
              <a:rect b="b" l="l" r="r" t="t"/>
              <a:pathLst>
                <a:path extrusionOk="0" h="1164" w="1164">
                  <a:moveTo>
                    <a:pt x="436" y="81"/>
                  </a:moveTo>
                  <a:cubicBezTo>
                    <a:pt x="725" y="1"/>
                    <a:pt x="1012" y="161"/>
                    <a:pt x="1084" y="435"/>
                  </a:cubicBezTo>
                  <a:cubicBezTo>
                    <a:pt x="1164" y="724"/>
                    <a:pt x="1000" y="1013"/>
                    <a:pt x="725" y="1084"/>
                  </a:cubicBezTo>
                  <a:cubicBezTo>
                    <a:pt x="449" y="1164"/>
                    <a:pt x="152" y="999"/>
                    <a:pt x="80" y="724"/>
                  </a:cubicBezTo>
                  <a:cubicBezTo>
                    <a:pt x="0" y="449"/>
                    <a:pt x="160" y="161"/>
                    <a:pt x="436" y="81"/>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5"/>
            <p:cNvSpPr/>
            <p:nvPr/>
          </p:nvSpPr>
          <p:spPr>
            <a:xfrm>
              <a:off x="8533983" y="1497715"/>
              <a:ext cx="32591" cy="31473"/>
            </a:xfrm>
            <a:custGeom>
              <a:rect b="b" l="l" r="r" t="t"/>
              <a:pathLst>
                <a:path extrusionOk="0" h="169" w="175">
                  <a:moveTo>
                    <a:pt x="58" y="9"/>
                  </a:moveTo>
                  <a:cubicBezTo>
                    <a:pt x="103" y="0"/>
                    <a:pt x="152" y="23"/>
                    <a:pt x="160" y="68"/>
                  </a:cubicBezTo>
                  <a:cubicBezTo>
                    <a:pt x="174" y="111"/>
                    <a:pt x="152" y="147"/>
                    <a:pt x="103" y="160"/>
                  </a:cubicBezTo>
                  <a:cubicBezTo>
                    <a:pt x="58" y="169"/>
                    <a:pt x="23" y="147"/>
                    <a:pt x="9" y="111"/>
                  </a:cubicBezTo>
                  <a:cubicBezTo>
                    <a:pt x="0" y="68"/>
                    <a:pt x="23" y="23"/>
                    <a:pt x="58" y="9"/>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5"/>
            <p:cNvSpPr/>
            <p:nvPr/>
          </p:nvSpPr>
          <p:spPr>
            <a:xfrm>
              <a:off x="8589293" y="1482072"/>
              <a:ext cx="32591" cy="32218"/>
            </a:xfrm>
            <a:custGeom>
              <a:rect b="b" l="l" r="r" t="t"/>
              <a:pathLst>
                <a:path extrusionOk="0" h="173" w="175">
                  <a:moveTo>
                    <a:pt x="72" y="13"/>
                  </a:moveTo>
                  <a:cubicBezTo>
                    <a:pt x="107" y="0"/>
                    <a:pt x="152" y="27"/>
                    <a:pt x="165" y="72"/>
                  </a:cubicBezTo>
                  <a:cubicBezTo>
                    <a:pt x="174" y="107"/>
                    <a:pt x="152" y="152"/>
                    <a:pt x="107" y="164"/>
                  </a:cubicBezTo>
                  <a:cubicBezTo>
                    <a:pt x="72" y="173"/>
                    <a:pt x="23" y="152"/>
                    <a:pt x="14" y="107"/>
                  </a:cubicBezTo>
                  <a:cubicBezTo>
                    <a:pt x="1" y="72"/>
                    <a:pt x="23" y="27"/>
                    <a:pt x="72"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5"/>
            <p:cNvSpPr/>
            <p:nvPr/>
          </p:nvSpPr>
          <p:spPr>
            <a:xfrm>
              <a:off x="8546460" y="1546508"/>
              <a:ext cx="32404" cy="32404"/>
            </a:xfrm>
            <a:custGeom>
              <a:rect b="b" l="l" r="r" t="t"/>
              <a:pathLst>
                <a:path extrusionOk="0" h="174" w="174">
                  <a:moveTo>
                    <a:pt x="71" y="13"/>
                  </a:moveTo>
                  <a:cubicBezTo>
                    <a:pt x="107" y="1"/>
                    <a:pt x="151" y="23"/>
                    <a:pt x="165" y="72"/>
                  </a:cubicBezTo>
                  <a:cubicBezTo>
                    <a:pt x="173" y="116"/>
                    <a:pt x="151" y="152"/>
                    <a:pt x="107" y="165"/>
                  </a:cubicBezTo>
                  <a:cubicBezTo>
                    <a:pt x="71" y="173"/>
                    <a:pt x="27" y="152"/>
                    <a:pt x="13" y="116"/>
                  </a:cubicBezTo>
                  <a:cubicBezTo>
                    <a:pt x="1" y="72"/>
                    <a:pt x="27" y="23"/>
                    <a:pt x="71"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5"/>
            <p:cNvSpPr/>
            <p:nvPr/>
          </p:nvSpPr>
          <p:spPr>
            <a:xfrm>
              <a:off x="8602516" y="1531610"/>
              <a:ext cx="32404" cy="32404"/>
            </a:xfrm>
            <a:custGeom>
              <a:rect b="b" l="l" r="r" t="t"/>
              <a:pathLst>
                <a:path extrusionOk="0" h="174" w="174">
                  <a:moveTo>
                    <a:pt x="67" y="13"/>
                  </a:moveTo>
                  <a:cubicBezTo>
                    <a:pt x="116" y="1"/>
                    <a:pt x="152" y="23"/>
                    <a:pt x="161" y="72"/>
                  </a:cubicBezTo>
                  <a:cubicBezTo>
                    <a:pt x="174" y="103"/>
                    <a:pt x="152" y="152"/>
                    <a:pt x="116" y="160"/>
                  </a:cubicBezTo>
                  <a:cubicBezTo>
                    <a:pt x="67" y="173"/>
                    <a:pt x="23" y="152"/>
                    <a:pt x="10" y="103"/>
                  </a:cubicBezTo>
                  <a:cubicBezTo>
                    <a:pt x="1" y="72"/>
                    <a:pt x="23" y="23"/>
                    <a:pt x="67"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45"/>
          <p:cNvSpPr txBox="1"/>
          <p:nvPr>
            <p:ph type="title"/>
          </p:nvPr>
        </p:nvSpPr>
        <p:spPr>
          <a:xfrm>
            <a:off x="713225" y="516075"/>
            <a:ext cx="5886600" cy="90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1237" name="Google Shape;1237;p45"/>
          <p:cNvSpPr txBox="1"/>
          <p:nvPr>
            <p:ph idx="1" type="subTitle"/>
          </p:nvPr>
        </p:nvSpPr>
        <p:spPr>
          <a:xfrm>
            <a:off x="823425" y="1379775"/>
            <a:ext cx="4147800" cy="3570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Ashley M</a:t>
            </a:r>
            <a:endParaRPr sz="1900">
              <a:solidFill>
                <a:schemeClr val="lt1"/>
              </a:solidFill>
              <a:latin typeface="Arial"/>
              <a:ea typeface="Arial"/>
              <a:cs typeface="Arial"/>
              <a:sym typeface="Arial"/>
            </a:endParaRPr>
          </a:p>
          <a:p>
            <a:pPr indent="-349250" lvl="0" marL="457200" rtl="0" algn="l">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Maheen A</a:t>
            </a:r>
            <a:endParaRPr sz="1900">
              <a:solidFill>
                <a:schemeClr val="lt1"/>
              </a:solidFill>
              <a:latin typeface="Arial"/>
              <a:ea typeface="Arial"/>
              <a:cs typeface="Arial"/>
              <a:sym typeface="Arial"/>
            </a:endParaRPr>
          </a:p>
          <a:p>
            <a:pPr indent="-349250" lvl="0" marL="457200" rtl="0" algn="l">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Hassan M</a:t>
            </a:r>
            <a:endParaRPr sz="1900">
              <a:solidFill>
                <a:schemeClr val="lt1"/>
              </a:solidFill>
              <a:latin typeface="Arial"/>
              <a:ea typeface="Arial"/>
              <a:cs typeface="Arial"/>
              <a:sym typeface="Arial"/>
            </a:endParaRPr>
          </a:p>
          <a:p>
            <a:pPr indent="-349250" lvl="0" marL="457200" rtl="0" algn="l">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Colleen K</a:t>
            </a:r>
            <a:endParaRPr sz="1900">
              <a:solidFill>
                <a:schemeClr val="lt1"/>
              </a:solidFill>
              <a:latin typeface="Arial"/>
              <a:ea typeface="Arial"/>
              <a:cs typeface="Arial"/>
              <a:sym typeface="Arial"/>
            </a:endParaRPr>
          </a:p>
          <a:p>
            <a:pPr indent="-349250" lvl="0" marL="457200" rtl="0" algn="l">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Diana L</a:t>
            </a:r>
            <a:endParaRPr sz="1900">
              <a:solidFill>
                <a:schemeClr val="lt1"/>
              </a:solidFill>
              <a:latin typeface="Arial"/>
              <a:ea typeface="Arial"/>
              <a:cs typeface="Arial"/>
              <a:sym typeface="Arial"/>
            </a:endParaRPr>
          </a:p>
          <a:p>
            <a:pPr indent="-349250" lvl="0" marL="457200" rtl="0" algn="l">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Elena O</a:t>
            </a:r>
            <a:endParaRPr sz="1900">
              <a:solidFill>
                <a:schemeClr val="lt1"/>
              </a:solidFill>
              <a:latin typeface="Arial"/>
              <a:ea typeface="Arial"/>
              <a:cs typeface="Arial"/>
              <a:sym typeface="Arial"/>
            </a:endParaRPr>
          </a:p>
          <a:p>
            <a:pPr indent="-349250" lvl="0" marL="457200" rtl="0" algn="l">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Vertta M</a:t>
            </a:r>
            <a:endParaRPr sz="1900">
              <a:solidFill>
                <a:schemeClr val="lt1"/>
              </a:solidFill>
              <a:latin typeface="Arial"/>
              <a:ea typeface="Arial"/>
              <a:cs typeface="Arial"/>
              <a:sym typeface="Arial"/>
            </a:endParaRPr>
          </a:p>
          <a:p>
            <a:pPr indent="-349250" lvl="0" marL="457200" rtl="0" algn="l">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Vinika P</a:t>
            </a:r>
            <a:endParaRPr b="1">
              <a:solidFill>
                <a:srgbClr val="FFFFFF"/>
              </a:solidFill>
            </a:endParaRPr>
          </a:p>
        </p:txBody>
      </p:sp>
      <p:sp>
        <p:nvSpPr>
          <p:cNvPr id="1238" name="Google Shape;1238;p45"/>
          <p:cNvSpPr txBox="1"/>
          <p:nvPr/>
        </p:nvSpPr>
        <p:spPr>
          <a:xfrm>
            <a:off x="713225" y="3810875"/>
            <a:ext cx="3459600" cy="10467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1"/>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Data Analysts</a:t>
            </a:r>
            <a:endParaRPr/>
          </a:p>
        </p:txBody>
      </p:sp>
      <p:grpSp>
        <p:nvGrpSpPr>
          <p:cNvPr id="657" name="Google Shape;657;p31"/>
          <p:cNvGrpSpPr/>
          <p:nvPr/>
        </p:nvGrpSpPr>
        <p:grpSpPr>
          <a:xfrm>
            <a:off x="722118" y="3360110"/>
            <a:ext cx="7717422" cy="8544758"/>
            <a:chOff x="5182500" y="417225"/>
            <a:chExt cx="4188788" cy="4637841"/>
          </a:xfrm>
        </p:grpSpPr>
        <p:sp>
          <p:nvSpPr>
            <p:cNvPr id="658" name="Google Shape;658;p31"/>
            <p:cNvSpPr/>
            <p:nvPr/>
          </p:nvSpPr>
          <p:spPr>
            <a:xfrm>
              <a:off x="5182500" y="2700935"/>
              <a:ext cx="4188788" cy="90191"/>
            </a:xfrm>
            <a:custGeom>
              <a:rect b="b" l="l" r="r" t="t"/>
              <a:pathLst>
                <a:path extrusionOk="0" h="1519" w="70548">
                  <a:moveTo>
                    <a:pt x="0" y="1"/>
                  </a:moveTo>
                  <a:lnTo>
                    <a:pt x="0" y="1519"/>
                  </a:lnTo>
                  <a:lnTo>
                    <a:pt x="70548" y="1519"/>
                  </a:lnTo>
                  <a:lnTo>
                    <a:pt x="70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7998580" y="436700"/>
              <a:ext cx="90191" cy="4618366"/>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a:off x="6464841" y="436700"/>
              <a:ext cx="90191" cy="4618366"/>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a:off x="7806736" y="417225"/>
              <a:ext cx="473872" cy="90428"/>
            </a:xfrm>
            <a:custGeom>
              <a:rect b="b" l="l" r="r" t="t"/>
              <a:pathLst>
                <a:path extrusionOk="0" h="1523" w="7981">
                  <a:moveTo>
                    <a:pt x="1" y="0"/>
                  </a:moveTo>
                  <a:lnTo>
                    <a:pt x="1" y="1522"/>
                  </a:lnTo>
                  <a:lnTo>
                    <a:pt x="7980" y="1522"/>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6273235" y="417225"/>
              <a:ext cx="473575" cy="90428"/>
            </a:xfrm>
            <a:custGeom>
              <a:rect b="b" l="l" r="r" t="t"/>
              <a:pathLst>
                <a:path extrusionOk="0" h="1523" w="7976">
                  <a:moveTo>
                    <a:pt x="1" y="0"/>
                  </a:moveTo>
                  <a:lnTo>
                    <a:pt x="1" y="1522"/>
                  </a:lnTo>
                  <a:lnTo>
                    <a:pt x="7976" y="1522"/>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6003372" y="2322059"/>
              <a:ext cx="81522" cy="149981"/>
            </a:xfrm>
            <a:custGeom>
              <a:rect b="b" l="l" r="r" t="t"/>
              <a:pathLst>
                <a:path extrusionOk="0" h="2526" w="1373">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5530858" y="2322059"/>
              <a:ext cx="81522" cy="149981"/>
            </a:xfrm>
            <a:custGeom>
              <a:rect b="b" l="l" r="r" t="t"/>
              <a:pathLst>
                <a:path extrusionOk="0" h="2526" w="1373">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a:off x="6179956" y="1788330"/>
              <a:ext cx="112813" cy="335528"/>
            </a:xfrm>
            <a:custGeom>
              <a:rect b="b" l="l" r="r" t="t"/>
              <a:pathLst>
                <a:path extrusionOk="0" h="5651" w="190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6179956" y="1044174"/>
              <a:ext cx="112813" cy="335291"/>
            </a:xfrm>
            <a:custGeom>
              <a:rect b="b" l="l" r="r" t="t"/>
              <a:pathLst>
                <a:path extrusionOk="0" h="5647" w="190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5322924" y="1788330"/>
              <a:ext cx="112872" cy="335528"/>
            </a:xfrm>
            <a:custGeom>
              <a:rect b="b" l="l" r="r" t="t"/>
              <a:pathLst>
                <a:path extrusionOk="0" h="5651" w="1901">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a:off x="5322924" y="1044174"/>
              <a:ext cx="112872" cy="335291"/>
            </a:xfrm>
            <a:custGeom>
              <a:rect b="b" l="l" r="r" t="t"/>
              <a:pathLst>
                <a:path extrusionOk="0" h="5647" w="1901">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1"/>
            <p:cNvSpPr/>
            <p:nvPr/>
          </p:nvSpPr>
          <p:spPr>
            <a:xfrm>
              <a:off x="5360628" y="638043"/>
              <a:ext cx="894722" cy="1789384"/>
            </a:xfrm>
            <a:custGeom>
              <a:rect b="b" l="l" r="r" t="t"/>
              <a:pathLst>
                <a:path extrusionOk="0" h="30137" w="15069">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a:off x="5485792" y="674441"/>
              <a:ext cx="644100" cy="446203"/>
            </a:xfrm>
            <a:custGeom>
              <a:rect b="b" l="l" r="r" t="t"/>
              <a:pathLst>
                <a:path extrusionOk="0" h="7515" w="10848">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5601753" y="802514"/>
              <a:ext cx="412478" cy="799900"/>
            </a:xfrm>
            <a:custGeom>
              <a:rect b="b" l="l" r="r" t="t"/>
              <a:pathLst>
                <a:path extrusionOk="0" h="13472" w="6947">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5480804" y="1060264"/>
              <a:ext cx="654075" cy="1128184"/>
            </a:xfrm>
            <a:custGeom>
              <a:rect b="b" l="l" r="r" t="t"/>
              <a:pathLst>
                <a:path extrusionOk="0" h="19001" w="11016">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5388000" y="1026302"/>
              <a:ext cx="271819" cy="439019"/>
            </a:xfrm>
            <a:custGeom>
              <a:rect b="b" l="l" r="r" t="t"/>
              <a:pathLst>
                <a:path extrusionOk="0" h="7394" w="4578">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5443101" y="2015027"/>
              <a:ext cx="179788" cy="207219"/>
            </a:xfrm>
            <a:custGeom>
              <a:rect b="b" l="l" r="r" t="t"/>
              <a:pathLst>
                <a:path extrusionOk="0" h="3490" w="3028">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5404091" y="1476370"/>
              <a:ext cx="202944" cy="45363"/>
            </a:xfrm>
            <a:custGeom>
              <a:rect b="b" l="l" r="r" t="t"/>
              <a:pathLst>
                <a:path extrusionOk="0" h="764" w="3418">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5404091" y="1707698"/>
              <a:ext cx="219866" cy="45184"/>
            </a:xfrm>
            <a:custGeom>
              <a:rect b="b" l="l" r="r" t="t"/>
              <a:pathLst>
                <a:path extrusionOk="0" h="761" w="3703">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5404091" y="1931723"/>
              <a:ext cx="219866" cy="45125"/>
            </a:xfrm>
            <a:custGeom>
              <a:rect b="b" l="l" r="r" t="t"/>
              <a:pathLst>
                <a:path extrusionOk="0" h="760" w="3703">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5955930" y="1026302"/>
              <a:ext cx="271997" cy="439019"/>
            </a:xfrm>
            <a:custGeom>
              <a:rect b="b" l="l" r="r" t="t"/>
              <a:pathLst>
                <a:path extrusionOk="0" h="7394" w="4581">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a:off x="5993100" y="2015027"/>
              <a:ext cx="179788" cy="207219"/>
            </a:xfrm>
            <a:custGeom>
              <a:rect b="b" l="l" r="r" t="t"/>
              <a:pathLst>
                <a:path extrusionOk="0" h="3490" w="3028">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6008953" y="1476370"/>
              <a:ext cx="202944" cy="45363"/>
            </a:xfrm>
            <a:custGeom>
              <a:rect b="b" l="l" r="r" t="t"/>
              <a:pathLst>
                <a:path extrusionOk="0" h="764" w="3418">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5991793" y="1707698"/>
              <a:ext cx="220103" cy="45184"/>
            </a:xfrm>
            <a:custGeom>
              <a:rect b="b" l="l" r="r" t="t"/>
              <a:pathLst>
                <a:path extrusionOk="0" h="761" w="3707">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5991793" y="1931723"/>
              <a:ext cx="220103" cy="45125"/>
            </a:xfrm>
            <a:custGeom>
              <a:rect b="b" l="l" r="r" t="t"/>
              <a:pathLst>
                <a:path extrusionOk="0" h="760" w="3707">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a:off x="5548493" y="1299786"/>
              <a:ext cx="518997" cy="796931"/>
            </a:xfrm>
            <a:custGeom>
              <a:rect b="b" l="l" r="r" t="t"/>
              <a:pathLst>
                <a:path extrusionOk="0" h="13422" w="8741">
                  <a:moveTo>
                    <a:pt x="0" y="0"/>
                  </a:moveTo>
                  <a:lnTo>
                    <a:pt x="0" y="13422"/>
                  </a:lnTo>
                  <a:lnTo>
                    <a:pt x="8740" y="13422"/>
                  </a:lnTo>
                  <a:lnTo>
                    <a:pt x="8740" y="0"/>
                  </a:ln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p:nvPr/>
          </p:nvSpPr>
          <p:spPr>
            <a:xfrm>
              <a:off x="5600387" y="1379409"/>
              <a:ext cx="415150" cy="637747"/>
            </a:xfrm>
            <a:custGeom>
              <a:rect b="b" l="l" r="r" t="t"/>
              <a:pathLst>
                <a:path extrusionOk="0" h="10741" w="6992">
                  <a:moveTo>
                    <a:pt x="1" y="0"/>
                  </a:moveTo>
                  <a:lnTo>
                    <a:pt x="1" y="10741"/>
                  </a:lnTo>
                  <a:lnTo>
                    <a:pt x="6992" y="10741"/>
                  </a:lnTo>
                  <a:lnTo>
                    <a:pt x="6992" y="0"/>
                  </a:ln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5565356" y="1089655"/>
              <a:ext cx="201163" cy="63709"/>
            </a:xfrm>
            <a:custGeom>
              <a:rect b="b" l="l" r="r" t="t"/>
              <a:pathLst>
                <a:path extrusionOk="0" h="1073" w="3388">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5334265" y="1195997"/>
              <a:ext cx="112813" cy="112813"/>
            </a:xfrm>
            <a:custGeom>
              <a:rect b="b" l="l" r="r" t="t"/>
              <a:pathLst>
                <a:path extrusionOk="0" h="1900" w="1900">
                  <a:moveTo>
                    <a:pt x="1900" y="0"/>
                  </a:moveTo>
                  <a:lnTo>
                    <a:pt x="1" y="1385"/>
                  </a:lnTo>
                  <a:lnTo>
                    <a:pt x="1" y="1899"/>
                  </a:lnTo>
                  <a:lnTo>
                    <a:pt x="1900" y="1735"/>
                  </a:lnTo>
                  <a:lnTo>
                    <a:pt x="190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6168912" y="1195997"/>
              <a:ext cx="112813" cy="112813"/>
            </a:xfrm>
            <a:custGeom>
              <a:rect b="b" l="l" r="r" t="t"/>
              <a:pathLst>
                <a:path extrusionOk="0" h="1900" w="1900">
                  <a:moveTo>
                    <a:pt x="0" y="0"/>
                  </a:moveTo>
                  <a:lnTo>
                    <a:pt x="0" y="1735"/>
                  </a:lnTo>
                  <a:lnTo>
                    <a:pt x="1899" y="1899"/>
                  </a:lnTo>
                  <a:lnTo>
                    <a:pt x="1899" y="1385"/>
                  </a:lnTo>
                  <a:lnTo>
                    <a:pt x="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5402785" y="1369315"/>
              <a:ext cx="31944" cy="749312"/>
            </a:xfrm>
            <a:custGeom>
              <a:rect b="b" l="l" r="r" t="t"/>
              <a:pathLst>
                <a:path extrusionOk="0" h="12620" w="538">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5404091" y="1476370"/>
              <a:ext cx="30638" cy="45363"/>
            </a:xfrm>
            <a:custGeom>
              <a:rect b="b" l="l" r="r" t="t"/>
              <a:pathLst>
                <a:path extrusionOk="0" h="764" w="516">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5404091" y="1707698"/>
              <a:ext cx="30638" cy="45184"/>
            </a:xfrm>
            <a:custGeom>
              <a:rect b="b" l="l" r="r" t="t"/>
              <a:pathLst>
                <a:path extrusionOk="0" h="761" w="516">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5404091" y="1931723"/>
              <a:ext cx="30638" cy="45125"/>
            </a:xfrm>
            <a:custGeom>
              <a:rect b="b" l="l" r="r" t="t"/>
              <a:pathLst>
                <a:path extrusionOk="0" h="760" w="516">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6180965" y="1369315"/>
              <a:ext cx="32003" cy="749312"/>
            </a:xfrm>
            <a:custGeom>
              <a:rect b="b" l="l" r="r" t="t"/>
              <a:pathLst>
                <a:path extrusionOk="0" h="12620" w="539">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6180965" y="1476370"/>
              <a:ext cx="30934" cy="45363"/>
            </a:xfrm>
            <a:custGeom>
              <a:rect b="b" l="l" r="r" t="t"/>
              <a:pathLst>
                <a:path extrusionOk="0" h="764" w="521">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6180965" y="1707698"/>
              <a:ext cx="30934" cy="45184"/>
            </a:xfrm>
            <a:custGeom>
              <a:rect b="b" l="l" r="r" t="t"/>
              <a:pathLst>
                <a:path extrusionOk="0" h="761" w="521">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6180965" y="1931723"/>
              <a:ext cx="30934" cy="45125"/>
            </a:xfrm>
            <a:custGeom>
              <a:rect b="b" l="l" r="r" t="t"/>
              <a:pathLst>
                <a:path extrusionOk="0" h="760" w="521">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5408603" y="639350"/>
              <a:ext cx="169456" cy="133000"/>
            </a:xfrm>
            <a:custGeom>
              <a:rect b="b" l="l" r="r" t="t"/>
              <a:pathLst>
                <a:path extrusionOk="0" h="2240" w="2854">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5437282" y="669334"/>
              <a:ext cx="93338" cy="73091"/>
            </a:xfrm>
            <a:custGeom>
              <a:rect b="b" l="l" r="r" t="t"/>
              <a:pathLst>
                <a:path extrusionOk="0" h="1231" w="1572">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6037632" y="639350"/>
              <a:ext cx="169516" cy="133000"/>
            </a:xfrm>
            <a:custGeom>
              <a:rect b="b" l="l" r="r" t="t"/>
              <a:pathLst>
                <a:path extrusionOk="0" h="2240" w="2855">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a:off x="6085310" y="669334"/>
              <a:ext cx="93100" cy="73091"/>
            </a:xfrm>
            <a:custGeom>
              <a:rect b="b" l="l" r="r" t="t"/>
              <a:pathLst>
                <a:path extrusionOk="0" h="1231" w="1568">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a:off x="8966763" y="2387610"/>
              <a:ext cx="65491" cy="119463"/>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a:off x="8515625" y="2387610"/>
              <a:ext cx="65669" cy="119463"/>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a:off x="9081714" y="1820571"/>
              <a:ext cx="106222" cy="363672"/>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a:off x="9081714" y="997267"/>
              <a:ext cx="117563" cy="363731"/>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8359822" y="1820571"/>
              <a:ext cx="106341" cy="363672"/>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8348541" y="997267"/>
              <a:ext cx="117622" cy="363731"/>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8381732" y="593512"/>
              <a:ext cx="784581" cy="1878744"/>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8491399" y="687325"/>
              <a:ext cx="565072" cy="1691119"/>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8593110" y="909806"/>
              <a:ext cx="68519" cy="1394066"/>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8886130" y="909806"/>
              <a:ext cx="68638" cy="1394066"/>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8471093" y="1266061"/>
              <a:ext cx="605625" cy="781909"/>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8436061" y="1267783"/>
              <a:ext cx="201638" cy="423166"/>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8427570" y="1834465"/>
              <a:ext cx="199322" cy="247297"/>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8416289" y="1716189"/>
              <a:ext cx="194513" cy="45066"/>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a:off x="8910118" y="1267783"/>
              <a:ext cx="201697" cy="423166"/>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a:off x="8921162" y="1834465"/>
              <a:ext cx="199025" cy="247297"/>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a:off x="8936956" y="1716189"/>
              <a:ext cx="194572" cy="45066"/>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a:off x="8546441" y="1525355"/>
              <a:ext cx="454931" cy="398525"/>
            </a:xfrm>
            <a:custGeom>
              <a:rect b="b" l="l" r="r" t="t"/>
              <a:pathLst>
                <a:path extrusionOk="0" h="6712" w="7662">
                  <a:moveTo>
                    <a:pt x="0" y="1"/>
                  </a:moveTo>
                  <a:lnTo>
                    <a:pt x="0" y="6712"/>
                  </a:lnTo>
                  <a:lnTo>
                    <a:pt x="7661" y="6712"/>
                  </a:lnTo>
                  <a:lnTo>
                    <a:pt x="7661" y="1"/>
                  </a:ln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1"/>
            <p:cNvSpPr/>
            <p:nvPr/>
          </p:nvSpPr>
          <p:spPr>
            <a:xfrm>
              <a:off x="8592041" y="1565137"/>
              <a:ext cx="363731" cy="318963"/>
            </a:xfrm>
            <a:custGeom>
              <a:rect b="b" l="l" r="r" t="t"/>
              <a:pathLst>
                <a:path extrusionOk="0" h="5372" w="6126">
                  <a:moveTo>
                    <a:pt x="0" y="1"/>
                  </a:moveTo>
                  <a:lnTo>
                    <a:pt x="0" y="5371"/>
                  </a:lnTo>
                  <a:lnTo>
                    <a:pt x="6125" y="5371"/>
                  </a:lnTo>
                  <a:lnTo>
                    <a:pt x="6125" y="1"/>
                  </a:ln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a:off x="8562650" y="1296877"/>
              <a:ext cx="183053" cy="48034"/>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a:off x="8328531" y="1401200"/>
              <a:ext cx="112813" cy="112931"/>
            </a:xfrm>
            <a:custGeom>
              <a:rect b="b" l="l" r="r" t="t"/>
              <a:pathLst>
                <a:path extrusionOk="0" h="1902" w="1900">
                  <a:moveTo>
                    <a:pt x="1900" y="1"/>
                  </a:moveTo>
                  <a:lnTo>
                    <a:pt x="1" y="1385"/>
                  </a:lnTo>
                  <a:lnTo>
                    <a:pt x="1" y="1901"/>
                  </a:lnTo>
                  <a:lnTo>
                    <a:pt x="1900" y="1741"/>
                  </a:lnTo>
                  <a:lnTo>
                    <a:pt x="1900"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a:off x="9106474" y="1401200"/>
              <a:ext cx="112813" cy="112931"/>
            </a:xfrm>
            <a:custGeom>
              <a:rect b="b" l="l" r="r" t="t"/>
              <a:pathLst>
                <a:path extrusionOk="0" h="1902" w="1900">
                  <a:moveTo>
                    <a:pt x="1" y="1"/>
                  </a:moveTo>
                  <a:lnTo>
                    <a:pt x="1" y="1741"/>
                  </a:lnTo>
                  <a:lnTo>
                    <a:pt x="1900" y="1901"/>
                  </a:lnTo>
                  <a:lnTo>
                    <a:pt x="1900" y="1385"/>
                  </a:lnTo>
                  <a:lnTo>
                    <a:pt x="1"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a:off x="8415754" y="1563058"/>
              <a:ext cx="39603" cy="716062"/>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a:off x="8427570" y="2011524"/>
              <a:ext cx="23809" cy="66797"/>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8419198" y="1716189"/>
              <a:ext cx="25591" cy="45066"/>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9092521" y="1563058"/>
              <a:ext cx="39544" cy="716062"/>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9096440" y="2011524"/>
              <a:ext cx="23750" cy="66797"/>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a:off x="9103030" y="1716189"/>
              <a:ext cx="25650" cy="45066"/>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a:off x="8363326" y="585912"/>
              <a:ext cx="139175" cy="126053"/>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8384879" y="614115"/>
              <a:ext cx="76772" cy="69469"/>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a:off x="9045317" y="585912"/>
              <a:ext cx="139234" cy="126053"/>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a:off x="9086168" y="614115"/>
              <a:ext cx="76713" cy="69469"/>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a:off x="7519475" y="2438495"/>
              <a:ext cx="62463" cy="111566"/>
            </a:xfrm>
            <a:custGeom>
              <a:rect b="b" l="l" r="r" t="t"/>
              <a:pathLst>
                <a:path extrusionOk="0" h="1879" w="1052">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a:off x="6971852" y="2438495"/>
              <a:ext cx="62284" cy="111566"/>
            </a:xfrm>
            <a:custGeom>
              <a:rect b="b" l="l" r="r" t="t"/>
              <a:pathLst>
                <a:path extrusionOk="0" h="1879" w="1049">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a:off x="7638346" y="1951198"/>
              <a:ext cx="106459" cy="365572"/>
            </a:xfrm>
            <a:custGeom>
              <a:rect b="b" l="l" r="r" t="t"/>
              <a:pathLst>
                <a:path extrusionOk="0" h="6157" w="1793">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7638346" y="1015139"/>
              <a:ext cx="106459" cy="365572"/>
            </a:xfrm>
            <a:custGeom>
              <a:rect b="b" l="l" r="r" t="t"/>
              <a:pathLst>
                <a:path extrusionOk="0" h="6157" w="1793">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a:off x="6808687" y="1951198"/>
              <a:ext cx="106578" cy="365572"/>
            </a:xfrm>
            <a:custGeom>
              <a:rect b="b" l="l" r="r" t="t"/>
              <a:pathLst>
                <a:path extrusionOk="0" h="6157" w="1795">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a:off x="6808687" y="1015139"/>
              <a:ext cx="106578" cy="365572"/>
            </a:xfrm>
            <a:custGeom>
              <a:rect b="b" l="l" r="r" t="t"/>
              <a:pathLst>
                <a:path extrusionOk="0" h="6157" w="1795">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6841878" y="522914"/>
              <a:ext cx="870022" cy="2019938"/>
            </a:xfrm>
            <a:custGeom>
              <a:rect b="b" l="l" r="r" t="t"/>
              <a:pathLst>
                <a:path extrusionOk="0" h="34020" w="14653">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p:nvPr/>
          </p:nvSpPr>
          <p:spPr>
            <a:xfrm>
              <a:off x="6963658" y="580093"/>
              <a:ext cx="626169" cy="271463"/>
            </a:xfrm>
            <a:custGeom>
              <a:rect b="b" l="l" r="r" t="t"/>
              <a:pathLst>
                <a:path extrusionOk="0" h="4572" w="10546">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1"/>
            <p:cNvSpPr/>
            <p:nvPr/>
          </p:nvSpPr>
          <p:spPr>
            <a:xfrm>
              <a:off x="6910220" y="832558"/>
              <a:ext cx="733163" cy="446678"/>
            </a:xfrm>
            <a:custGeom>
              <a:rect b="b" l="l" r="r" t="t"/>
              <a:pathLst>
                <a:path extrusionOk="0" h="7523" w="12348">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6887241" y="798892"/>
              <a:ext cx="218025" cy="406897"/>
            </a:xfrm>
            <a:custGeom>
              <a:rect b="b" l="l" r="r" t="t"/>
              <a:pathLst>
                <a:path extrusionOk="0" h="6853" w="3672">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a:off x="6866697" y="1164350"/>
              <a:ext cx="208525" cy="45363"/>
            </a:xfrm>
            <a:custGeom>
              <a:rect b="b" l="l" r="r" t="t"/>
              <a:pathLst>
                <a:path extrusionOk="0" h="764" w="3512">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7448343" y="798892"/>
              <a:ext cx="217966" cy="406897"/>
            </a:xfrm>
            <a:custGeom>
              <a:rect b="b" l="l" r="r" t="t"/>
              <a:pathLst>
                <a:path extrusionOk="0" h="6853" w="3671">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7478387" y="1164350"/>
              <a:ext cx="208763" cy="45363"/>
            </a:xfrm>
            <a:custGeom>
              <a:rect b="b" l="l" r="r" t="t"/>
              <a:pathLst>
                <a:path extrusionOk="0" h="764" w="3516">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7006112" y="1032774"/>
              <a:ext cx="541381" cy="1349119"/>
            </a:xfrm>
            <a:custGeom>
              <a:rect b="b" l="l" r="r" t="t"/>
              <a:pathLst>
                <a:path extrusionOk="0" h="22722" w="9118">
                  <a:moveTo>
                    <a:pt x="0" y="1"/>
                  </a:moveTo>
                  <a:lnTo>
                    <a:pt x="0" y="22722"/>
                  </a:lnTo>
                  <a:lnTo>
                    <a:pt x="9117" y="22722"/>
                  </a:lnTo>
                  <a:lnTo>
                    <a:pt x="9117"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a:off x="7060441" y="1088705"/>
              <a:ext cx="432963" cy="1265519"/>
            </a:xfrm>
            <a:custGeom>
              <a:rect b="b" l="l" r="r" t="t"/>
              <a:pathLst>
                <a:path extrusionOk="0" h="21314" w="7292">
                  <a:moveTo>
                    <a:pt x="0" y="0"/>
                  </a:moveTo>
                  <a:lnTo>
                    <a:pt x="0" y="21313"/>
                  </a:lnTo>
                  <a:lnTo>
                    <a:pt x="7292" y="21313"/>
                  </a:lnTo>
                  <a:lnTo>
                    <a:pt x="7292" y="0"/>
                  </a:ln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a:off x="7036156" y="859099"/>
              <a:ext cx="212503" cy="38594"/>
            </a:xfrm>
            <a:custGeom>
              <a:rect b="b" l="l" r="r" t="t"/>
              <a:pathLst>
                <a:path extrusionOk="0" h="650" w="3579">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
            <p:cNvSpPr/>
            <p:nvPr/>
          </p:nvSpPr>
          <p:spPr>
            <a:xfrm>
              <a:off x="6910220" y="1358034"/>
              <a:ext cx="95950" cy="996194"/>
            </a:xfrm>
            <a:custGeom>
              <a:rect b="b" l="l" r="r" t="t"/>
              <a:pathLst>
                <a:path extrusionOk="0" h="16778" w="1616">
                  <a:moveTo>
                    <a:pt x="0" y="0"/>
                  </a:moveTo>
                  <a:lnTo>
                    <a:pt x="0" y="16777"/>
                  </a:lnTo>
                  <a:lnTo>
                    <a:pt x="1615" y="16777"/>
                  </a:lnTo>
                  <a:lnTo>
                    <a:pt x="1615" y="0"/>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1"/>
            <p:cNvSpPr/>
            <p:nvPr/>
          </p:nvSpPr>
          <p:spPr>
            <a:xfrm>
              <a:off x="7547442" y="1350612"/>
              <a:ext cx="95950" cy="1003616"/>
            </a:xfrm>
            <a:custGeom>
              <a:rect b="b" l="l" r="r" t="t"/>
              <a:pathLst>
                <a:path extrusionOk="0" h="16903" w="1616">
                  <a:moveTo>
                    <a:pt x="0" y="1"/>
                  </a:moveTo>
                  <a:lnTo>
                    <a:pt x="0" y="16902"/>
                  </a:lnTo>
                  <a:lnTo>
                    <a:pt x="1615" y="16902"/>
                  </a:lnTo>
                  <a:lnTo>
                    <a:pt x="1615" y="1"/>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a:off x="7049634" y="2406075"/>
              <a:ext cx="454338" cy="70419"/>
            </a:xfrm>
            <a:custGeom>
              <a:rect b="b" l="l" r="r" t="t"/>
              <a:pathLst>
                <a:path extrusionOk="0" h="1186" w="7652">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a:off x="7259884" y="2369203"/>
              <a:ext cx="33784" cy="160016"/>
            </a:xfrm>
            <a:custGeom>
              <a:rect b="b" l="l" r="r" t="t"/>
              <a:pathLst>
                <a:path extrusionOk="0" h="2695" w="569">
                  <a:moveTo>
                    <a:pt x="1" y="1"/>
                  </a:moveTo>
                  <a:lnTo>
                    <a:pt x="1" y="2695"/>
                  </a:lnTo>
                  <a:lnTo>
                    <a:pt x="569" y="2695"/>
                  </a:lnTo>
                  <a:lnTo>
                    <a:pt x="569"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a:off x="6769142" y="945847"/>
              <a:ext cx="112931" cy="112872"/>
            </a:xfrm>
            <a:custGeom>
              <a:rect b="b" l="l" r="r" t="t"/>
              <a:pathLst>
                <a:path extrusionOk="0" h="1901" w="1902">
                  <a:moveTo>
                    <a:pt x="1901" y="0"/>
                  </a:moveTo>
                  <a:lnTo>
                    <a:pt x="1" y="1385"/>
                  </a:lnTo>
                  <a:lnTo>
                    <a:pt x="1" y="1901"/>
                  </a:lnTo>
                  <a:lnTo>
                    <a:pt x="1901" y="1741"/>
                  </a:lnTo>
                  <a:lnTo>
                    <a:pt x="1901"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7671537" y="945847"/>
              <a:ext cx="112813" cy="112872"/>
            </a:xfrm>
            <a:custGeom>
              <a:rect b="b" l="l" r="r" t="t"/>
              <a:pathLst>
                <a:path extrusionOk="0" h="1901" w="1900">
                  <a:moveTo>
                    <a:pt x="0" y="0"/>
                  </a:moveTo>
                  <a:lnTo>
                    <a:pt x="0" y="1741"/>
                  </a:lnTo>
                  <a:lnTo>
                    <a:pt x="1900" y="1901"/>
                  </a:lnTo>
                  <a:lnTo>
                    <a:pt x="1900" y="1385"/>
                  </a:lnTo>
                  <a:lnTo>
                    <a:pt x="0"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6944183" y="1393897"/>
              <a:ext cx="24819" cy="924766"/>
            </a:xfrm>
            <a:custGeom>
              <a:rect b="b" l="l" r="r" t="t"/>
              <a:pathLst>
                <a:path extrusionOk="0" h="15575" w="418">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7584551" y="1393897"/>
              <a:ext cx="25116" cy="924766"/>
            </a:xfrm>
            <a:custGeom>
              <a:rect b="b" l="l" r="r" t="t"/>
              <a:pathLst>
                <a:path extrusionOk="0" h="15575" w="423">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a:off x="6875425" y="587455"/>
              <a:ext cx="162628" cy="140659"/>
            </a:xfrm>
            <a:custGeom>
              <a:rect b="b" l="l" r="r" t="t"/>
              <a:pathLst>
                <a:path extrusionOk="0" h="2369" w="2739">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a:off x="6902560" y="619043"/>
              <a:ext cx="89597" cy="77484"/>
            </a:xfrm>
            <a:custGeom>
              <a:rect b="b" l="l" r="r" t="t"/>
              <a:pathLst>
                <a:path extrusionOk="0" h="1305" w="1509">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7515497" y="587455"/>
              <a:ext cx="162688" cy="140659"/>
            </a:xfrm>
            <a:custGeom>
              <a:rect b="b" l="l" r="r" t="t"/>
              <a:pathLst>
                <a:path extrusionOk="0" h="2369" w="274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7561335" y="619043"/>
              <a:ext cx="89716" cy="77484"/>
            </a:xfrm>
            <a:custGeom>
              <a:rect b="b" l="l" r="r" t="t"/>
              <a:pathLst>
                <a:path extrusionOk="0" h="1305" w="1511">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31"/>
          <p:cNvSpPr txBox="1"/>
          <p:nvPr>
            <p:ph idx="1" type="subTitle"/>
          </p:nvPr>
        </p:nvSpPr>
        <p:spPr>
          <a:xfrm>
            <a:off x="3561125" y="1403050"/>
            <a:ext cx="208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Colleen K</a:t>
            </a:r>
            <a:endParaRPr/>
          </a:p>
          <a:p>
            <a:pPr indent="0" lvl="0" marL="0" rtl="0" algn="ctr">
              <a:spcBef>
                <a:spcPts val="0"/>
              </a:spcBef>
              <a:spcAft>
                <a:spcPts val="0"/>
              </a:spcAft>
              <a:buNone/>
            </a:pPr>
            <a:r>
              <a:rPr lang="en"/>
              <a:t>Diana L</a:t>
            </a:r>
            <a:endParaRPr/>
          </a:p>
          <a:p>
            <a:pPr indent="0" lvl="0" marL="0" rtl="0" algn="ctr">
              <a:spcBef>
                <a:spcPts val="0"/>
              </a:spcBef>
              <a:spcAft>
                <a:spcPts val="0"/>
              </a:spcAft>
              <a:buNone/>
            </a:pPr>
            <a:r>
              <a:rPr lang="en"/>
              <a:t>Elena O</a:t>
            </a:r>
            <a:endParaRPr/>
          </a:p>
        </p:txBody>
      </p:sp>
      <p:sp>
        <p:nvSpPr>
          <p:cNvPr id="761" name="Google Shape;761;p31"/>
          <p:cNvSpPr txBox="1"/>
          <p:nvPr>
            <p:ph idx="3" type="subTitle"/>
          </p:nvPr>
        </p:nvSpPr>
        <p:spPr>
          <a:xfrm>
            <a:off x="829975" y="1364655"/>
            <a:ext cx="20883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Ashley M</a:t>
            </a:r>
            <a:endParaRPr/>
          </a:p>
          <a:p>
            <a:pPr indent="0" lvl="0" marL="0" rtl="0" algn="ctr">
              <a:spcBef>
                <a:spcPts val="0"/>
              </a:spcBef>
              <a:spcAft>
                <a:spcPts val="0"/>
              </a:spcAft>
              <a:buNone/>
            </a:pPr>
            <a:r>
              <a:rPr lang="en"/>
              <a:t>Maheen A</a:t>
            </a:r>
            <a:endParaRPr/>
          </a:p>
          <a:p>
            <a:pPr indent="0" lvl="0" marL="0" rtl="0" algn="l">
              <a:spcBef>
                <a:spcPts val="0"/>
              </a:spcBef>
              <a:spcAft>
                <a:spcPts val="0"/>
              </a:spcAft>
              <a:buNone/>
            </a:pPr>
            <a:r>
              <a:rPr lang="en"/>
              <a:t>	Hassan M</a:t>
            </a:r>
            <a:endParaRPr/>
          </a:p>
        </p:txBody>
      </p:sp>
      <p:sp>
        <p:nvSpPr>
          <p:cNvPr id="762" name="Google Shape;762;p31"/>
          <p:cNvSpPr txBox="1"/>
          <p:nvPr>
            <p:ph idx="5" type="subTitle"/>
          </p:nvPr>
        </p:nvSpPr>
        <p:spPr>
          <a:xfrm>
            <a:off x="6308475" y="1403053"/>
            <a:ext cx="208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Vertta M</a:t>
            </a:r>
            <a:endParaRPr/>
          </a:p>
          <a:p>
            <a:pPr indent="0" lvl="0" marL="0" rtl="0" algn="ctr">
              <a:spcBef>
                <a:spcPts val="0"/>
              </a:spcBef>
              <a:spcAft>
                <a:spcPts val="0"/>
              </a:spcAft>
              <a:buNone/>
            </a:pPr>
            <a:r>
              <a:rPr lang="en"/>
              <a:t>Vinika 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6" name="Shape 766"/>
        <p:cNvGrpSpPr/>
        <p:nvPr/>
      </p:nvGrpSpPr>
      <p:grpSpPr>
        <a:xfrm>
          <a:off x="0" y="0"/>
          <a:ext cx="0" cy="0"/>
          <a:chOff x="0" y="0"/>
          <a:chExt cx="0" cy="0"/>
        </a:xfrm>
      </p:grpSpPr>
      <p:sp>
        <p:nvSpPr>
          <p:cNvPr id="767" name="Google Shape;767;p32"/>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4952400" y="1703875"/>
            <a:ext cx="2782200" cy="74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769" name="Google Shape;769;p32"/>
          <p:cNvGrpSpPr/>
          <p:nvPr/>
        </p:nvGrpSpPr>
        <p:grpSpPr>
          <a:xfrm rot="-748857">
            <a:off x="7169336" y="3604972"/>
            <a:ext cx="2411057" cy="1590264"/>
            <a:chOff x="7513054" y="3864348"/>
            <a:chExt cx="2411225" cy="1590375"/>
          </a:xfrm>
        </p:grpSpPr>
        <p:sp>
          <p:nvSpPr>
            <p:cNvPr id="770" name="Google Shape;770;p32"/>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32"/>
          <p:cNvSpPr txBox="1"/>
          <p:nvPr>
            <p:ph type="title"/>
          </p:nvPr>
        </p:nvSpPr>
        <p:spPr>
          <a:xfrm>
            <a:off x="3246800" y="1085775"/>
            <a:ext cx="5492700" cy="3702000"/>
          </a:xfrm>
          <a:prstGeom prst="rect">
            <a:avLst/>
          </a:prstGeom>
          <a:solidFill>
            <a:srgbClr val="B3C3CE"/>
          </a:solidFill>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Ubuntu"/>
                <a:ea typeface="Ubuntu"/>
                <a:cs typeface="Ubuntu"/>
                <a:sym typeface="Ubuntu"/>
              </a:rPr>
              <a:t>Buying a car for the first time can be a stressful experience, especially if you’re a recent college graduate. We have a client, Francisco, who has just graduated college and is looking for a new car to commute to his new job. We were hired to predict car prices to help our client make the best economical decision on his car purchase. We used Supervised Machine Learning Algorithms with our Datasets. We also used Jupyter notebook, python, pandas for cleaning and SQL database as our data retrieval source in our ETL process. We then loaded data into an interactive Tableau dashboard and created a website using HTML.</a:t>
            </a:r>
            <a:endParaRPr sz="1700">
              <a:solidFill>
                <a:schemeClr val="dk1"/>
              </a:solidFill>
              <a:latin typeface="Ubuntu"/>
              <a:ea typeface="Ubuntu"/>
              <a:cs typeface="Ubuntu"/>
              <a:sym typeface="Ubuntu"/>
            </a:endParaRPr>
          </a:p>
        </p:txBody>
      </p:sp>
      <p:sp>
        <p:nvSpPr>
          <p:cNvPr id="773" name="Google Shape;773;p32"/>
          <p:cNvSpPr txBox="1"/>
          <p:nvPr/>
        </p:nvSpPr>
        <p:spPr>
          <a:xfrm>
            <a:off x="3246800" y="331900"/>
            <a:ext cx="5361900" cy="554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Krona One"/>
                <a:ea typeface="Krona One"/>
                <a:cs typeface="Krona One"/>
                <a:sym typeface="Krona One"/>
              </a:rPr>
              <a:t>Overview</a:t>
            </a:r>
            <a:endParaRPr sz="2400">
              <a:solidFill>
                <a:schemeClr val="lt1"/>
              </a:solidFill>
              <a:latin typeface="Krona One"/>
              <a:ea typeface="Krona One"/>
              <a:cs typeface="Krona One"/>
              <a:sym typeface="Krona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3"/>
          <p:cNvSpPr txBox="1"/>
          <p:nvPr>
            <p:ph type="title"/>
          </p:nvPr>
        </p:nvSpPr>
        <p:spPr>
          <a:xfrm>
            <a:off x="329728" y="411880"/>
            <a:ext cx="3858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ETL</a:t>
            </a:r>
            <a:endParaRPr sz="2400">
              <a:solidFill>
                <a:srgbClr val="FFFFFF"/>
              </a:solidFill>
            </a:endParaRPr>
          </a:p>
        </p:txBody>
      </p:sp>
      <p:grpSp>
        <p:nvGrpSpPr>
          <p:cNvPr id="779" name="Google Shape;779;p33"/>
          <p:cNvGrpSpPr/>
          <p:nvPr/>
        </p:nvGrpSpPr>
        <p:grpSpPr>
          <a:xfrm>
            <a:off x="4652037" y="-191605"/>
            <a:ext cx="5246250" cy="5689375"/>
            <a:chOff x="4116886" y="-147566"/>
            <a:chExt cx="5493455" cy="5645342"/>
          </a:xfrm>
        </p:grpSpPr>
        <p:grpSp>
          <p:nvGrpSpPr>
            <p:cNvPr id="780" name="Google Shape;780;p33"/>
            <p:cNvGrpSpPr/>
            <p:nvPr/>
          </p:nvGrpSpPr>
          <p:grpSpPr>
            <a:xfrm rot="-1799968">
              <a:off x="4928804" y="532822"/>
              <a:ext cx="3869619" cy="4284566"/>
              <a:chOff x="5182500" y="425425"/>
              <a:chExt cx="1763700" cy="1952825"/>
            </a:xfrm>
          </p:grpSpPr>
          <p:sp>
            <p:nvSpPr>
              <p:cNvPr id="781" name="Google Shape;781;p33"/>
              <p:cNvSpPr/>
              <p:nvPr/>
            </p:nvSpPr>
            <p:spPr>
              <a:xfrm>
                <a:off x="5182500" y="1378775"/>
                <a:ext cx="1763700" cy="37975"/>
              </a:xfrm>
              <a:custGeom>
                <a:rect b="b" l="l" r="r" t="t"/>
                <a:pathLst>
                  <a:path extrusionOk="0" h="1519" w="70548">
                    <a:moveTo>
                      <a:pt x="0" y="1"/>
                    </a:moveTo>
                    <a:lnTo>
                      <a:pt x="0" y="1519"/>
                    </a:lnTo>
                    <a:lnTo>
                      <a:pt x="70548" y="1519"/>
                    </a:lnTo>
                    <a:lnTo>
                      <a:pt x="70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p:nvPr/>
            </p:nvSpPr>
            <p:spPr>
              <a:xfrm>
                <a:off x="6368200"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3"/>
              <p:cNvSpPr/>
              <p:nvPr/>
            </p:nvSpPr>
            <p:spPr>
              <a:xfrm>
                <a:off x="5722425"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3"/>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3"/>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3"/>
              <p:cNvSpPr/>
              <p:nvPr/>
            </p:nvSpPr>
            <p:spPr>
              <a:xfrm>
                <a:off x="5528125" y="1219250"/>
                <a:ext cx="34325" cy="63150"/>
              </a:xfrm>
              <a:custGeom>
                <a:rect b="b" l="l" r="r" t="t"/>
                <a:pathLst>
                  <a:path extrusionOk="0" h="2526" w="1373">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3"/>
              <p:cNvSpPr/>
              <p:nvPr/>
            </p:nvSpPr>
            <p:spPr>
              <a:xfrm>
                <a:off x="5329175" y="1219250"/>
                <a:ext cx="34325" cy="63150"/>
              </a:xfrm>
              <a:custGeom>
                <a:rect b="b" l="l" r="r" t="t"/>
                <a:pathLst>
                  <a:path extrusionOk="0" h="2526" w="1373">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3"/>
              <p:cNvSpPr/>
              <p:nvPr/>
            </p:nvSpPr>
            <p:spPr>
              <a:xfrm>
                <a:off x="5602475" y="994525"/>
                <a:ext cx="47500" cy="141275"/>
              </a:xfrm>
              <a:custGeom>
                <a:rect b="b" l="l" r="r" t="t"/>
                <a:pathLst>
                  <a:path extrusionOk="0" h="5651" w="190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p:nvPr/>
            </p:nvSpPr>
            <p:spPr>
              <a:xfrm>
                <a:off x="5602475" y="681200"/>
                <a:ext cx="47500" cy="141175"/>
              </a:xfrm>
              <a:custGeom>
                <a:rect b="b" l="l" r="r" t="t"/>
                <a:pathLst>
                  <a:path extrusionOk="0" h="5647" w="190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a:off x="5241625" y="994525"/>
                <a:ext cx="47525" cy="141275"/>
              </a:xfrm>
              <a:custGeom>
                <a:rect b="b" l="l" r="r" t="t"/>
                <a:pathLst>
                  <a:path extrusionOk="0" h="5651" w="1901">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3"/>
              <p:cNvSpPr/>
              <p:nvPr/>
            </p:nvSpPr>
            <p:spPr>
              <a:xfrm>
                <a:off x="5241625" y="681200"/>
                <a:ext cx="47525" cy="141175"/>
              </a:xfrm>
              <a:custGeom>
                <a:rect b="b" l="l" r="r" t="t"/>
                <a:pathLst>
                  <a:path extrusionOk="0" h="5647" w="1901">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a:off x="5257500" y="510200"/>
                <a:ext cx="376725" cy="753425"/>
              </a:xfrm>
              <a:custGeom>
                <a:rect b="b" l="l" r="r" t="t"/>
                <a:pathLst>
                  <a:path extrusionOk="0" h="30137" w="15069">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5310200" y="525525"/>
                <a:ext cx="271200" cy="187875"/>
              </a:xfrm>
              <a:custGeom>
                <a:rect b="b" l="l" r="r" t="t"/>
                <a:pathLst>
                  <a:path extrusionOk="0" h="7515" w="10848">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3"/>
              <p:cNvSpPr/>
              <p:nvPr/>
            </p:nvSpPr>
            <p:spPr>
              <a:xfrm>
                <a:off x="5359025" y="579450"/>
                <a:ext cx="173675" cy="336800"/>
              </a:xfrm>
              <a:custGeom>
                <a:rect b="b" l="l" r="r" t="t"/>
                <a:pathLst>
                  <a:path extrusionOk="0" h="13472" w="6947">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3"/>
              <p:cNvSpPr/>
              <p:nvPr/>
            </p:nvSpPr>
            <p:spPr>
              <a:xfrm>
                <a:off x="5308100" y="687975"/>
                <a:ext cx="275400" cy="475025"/>
              </a:xfrm>
              <a:custGeom>
                <a:rect b="b" l="l" r="r" t="t"/>
                <a:pathLst>
                  <a:path extrusionOk="0" h="19001" w="11016">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5269025" y="673675"/>
                <a:ext cx="114450" cy="184850"/>
              </a:xfrm>
              <a:custGeom>
                <a:rect b="b" l="l" r="r" t="t"/>
                <a:pathLst>
                  <a:path extrusionOk="0" h="7394" w="4578">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a:off x="5292225" y="1089975"/>
                <a:ext cx="75700" cy="87250"/>
              </a:xfrm>
              <a:custGeom>
                <a:rect b="b" l="l" r="r" t="t"/>
                <a:pathLst>
                  <a:path extrusionOk="0" h="3490" w="3028">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a:off x="5275800" y="863175"/>
                <a:ext cx="85450" cy="19100"/>
              </a:xfrm>
              <a:custGeom>
                <a:rect b="b" l="l" r="r" t="t"/>
                <a:pathLst>
                  <a:path extrusionOk="0" h="764" w="3418">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5275800" y="960575"/>
                <a:ext cx="92575" cy="19025"/>
              </a:xfrm>
              <a:custGeom>
                <a:rect b="b" l="l" r="r" t="t"/>
                <a:pathLst>
                  <a:path extrusionOk="0" h="761" w="3703">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a:off x="5275800" y="1054900"/>
                <a:ext cx="92575" cy="19000"/>
              </a:xfrm>
              <a:custGeom>
                <a:rect b="b" l="l" r="r" t="t"/>
                <a:pathLst>
                  <a:path extrusionOk="0" h="760" w="3703">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a:off x="5508150" y="673675"/>
                <a:ext cx="114525" cy="184850"/>
              </a:xfrm>
              <a:custGeom>
                <a:rect b="b" l="l" r="r" t="t"/>
                <a:pathLst>
                  <a:path extrusionOk="0" h="7394" w="4581">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a:off x="5523800" y="1089975"/>
                <a:ext cx="75700" cy="87250"/>
              </a:xfrm>
              <a:custGeom>
                <a:rect b="b" l="l" r="r" t="t"/>
                <a:pathLst>
                  <a:path extrusionOk="0" h="3490" w="3028">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a:off x="5530475" y="863175"/>
                <a:ext cx="85450" cy="19100"/>
              </a:xfrm>
              <a:custGeom>
                <a:rect b="b" l="l" r="r" t="t"/>
                <a:pathLst>
                  <a:path extrusionOk="0" h="764" w="3418">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a:off x="5523250" y="960575"/>
                <a:ext cx="92675" cy="19025"/>
              </a:xfrm>
              <a:custGeom>
                <a:rect b="b" l="l" r="r" t="t"/>
                <a:pathLst>
                  <a:path extrusionOk="0" h="761" w="3707">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a:off x="5523250" y="1054900"/>
                <a:ext cx="92675" cy="19000"/>
              </a:xfrm>
              <a:custGeom>
                <a:rect b="b" l="l" r="r" t="t"/>
                <a:pathLst>
                  <a:path extrusionOk="0" h="760" w="3707">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a:off x="5336600" y="788825"/>
                <a:ext cx="218525" cy="335550"/>
              </a:xfrm>
              <a:custGeom>
                <a:rect b="b" l="l" r="r" t="t"/>
                <a:pathLst>
                  <a:path extrusionOk="0" h="13422" w="8741">
                    <a:moveTo>
                      <a:pt x="0" y="0"/>
                    </a:moveTo>
                    <a:lnTo>
                      <a:pt x="0" y="13422"/>
                    </a:lnTo>
                    <a:lnTo>
                      <a:pt x="8740" y="13422"/>
                    </a:lnTo>
                    <a:lnTo>
                      <a:pt x="8740" y="0"/>
                    </a:ln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a:off x="5358450" y="822350"/>
                <a:ext cx="174800" cy="268525"/>
              </a:xfrm>
              <a:custGeom>
                <a:rect b="b" l="l" r="r" t="t"/>
                <a:pathLst>
                  <a:path extrusionOk="0" h="10741" w="6992">
                    <a:moveTo>
                      <a:pt x="1" y="0"/>
                    </a:moveTo>
                    <a:lnTo>
                      <a:pt x="1" y="10741"/>
                    </a:lnTo>
                    <a:lnTo>
                      <a:pt x="6992" y="10741"/>
                    </a:lnTo>
                    <a:lnTo>
                      <a:pt x="6992" y="0"/>
                    </a:ln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3"/>
              <p:cNvSpPr/>
              <p:nvPr/>
            </p:nvSpPr>
            <p:spPr>
              <a:xfrm>
                <a:off x="5343700" y="700350"/>
                <a:ext cx="84700" cy="26825"/>
              </a:xfrm>
              <a:custGeom>
                <a:rect b="b" l="l" r="r" t="t"/>
                <a:pathLst>
                  <a:path extrusionOk="0" h="1073" w="3388">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3"/>
              <p:cNvSpPr/>
              <p:nvPr/>
            </p:nvSpPr>
            <p:spPr>
              <a:xfrm>
                <a:off x="5246400" y="745125"/>
                <a:ext cx="47500" cy="47500"/>
              </a:xfrm>
              <a:custGeom>
                <a:rect b="b" l="l" r="r" t="t"/>
                <a:pathLst>
                  <a:path extrusionOk="0" h="1900" w="1900">
                    <a:moveTo>
                      <a:pt x="1900" y="0"/>
                    </a:moveTo>
                    <a:lnTo>
                      <a:pt x="1" y="1385"/>
                    </a:lnTo>
                    <a:lnTo>
                      <a:pt x="1" y="1899"/>
                    </a:lnTo>
                    <a:lnTo>
                      <a:pt x="1900" y="1735"/>
                    </a:lnTo>
                    <a:lnTo>
                      <a:pt x="190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3"/>
              <p:cNvSpPr/>
              <p:nvPr/>
            </p:nvSpPr>
            <p:spPr>
              <a:xfrm>
                <a:off x="5597825" y="745125"/>
                <a:ext cx="47500" cy="47500"/>
              </a:xfrm>
              <a:custGeom>
                <a:rect b="b" l="l" r="r" t="t"/>
                <a:pathLst>
                  <a:path extrusionOk="0" h="1900" w="1900">
                    <a:moveTo>
                      <a:pt x="0" y="0"/>
                    </a:moveTo>
                    <a:lnTo>
                      <a:pt x="0" y="1735"/>
                    </a:lnTo>
                    <a:lnTo>
                      <a:pt x="1899" y="1899"/>
                    </a:lnTo>
                    <a:lnTo>
                      <a:pt x="1899" y="1385"/>
                    </a:lnTo>
                    <a:lnTo>
                      <a:pt x="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a:off x="5275250" y="818100"/>
                <a:ext cx="13450" cy="315500"/>
              </a:xfrm>
              <a:custGeom>
                <a:rect b="b" l="l" r="r" t="t"/>
                <a:pathLst>
                  <a:path extrusionOk="0" h="12620" w="538">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a:off x="5275800" y="863175"/>
                <a:ext cx="12900" cy="19100"/>
              </a:xfrm>
              <a:custGeom>
                <a:rect b="b" l="l" r="r" t="t"/>
                <a:pathLst>
                  <a:path extrusionOk="0" h="764" w="516">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a:off x="5275800" y="960575"/>
                <a:ext cx="12900" cy="19025"/>
              </a:xfrm>
              <a:custGeom>
                <a:rect b="b" l="l" r="r" t="t"/>
                <a:pathLst>
                  <a:path extrusionOk="0" h="761" w="516">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a:off x="5275800" y="1054900"/>
                <a:ext cx="12900" cy="19000"/>
              </a:xfrm>
              <a:custGeom>
                <a:rect b="b" l="l" r="r" t="t"/>
                <a:pathLst>
                  <a:path extrusionOk="0" h="760" w="516">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3"/>
              <p:cNvSpPr/>
              <p:nvPr/>
            </p:nvSpPr>
            <p:spPr>
              <a:xfrm>
                <a:off x="5602900" y="818100"/>
                <a:ext cx="13475" cy="315500"/>
              </a:xfrm>
              <a:custGeom>
                <a:rect b="b" l="l" r="r" t="t"/>
                <a:pathLst>
                  <a:path extrusionOk="0" h="12620" w="539">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3"/>
              <p:cNvSpPr/>
              <p:nvPr/>
            </p:nvSpPr>
            <p:spPr>
              <a:xfrm>
                <a:off x="5602900" y="863175"/>
                <a:ext cx="13025" cy="19100"/>
              </a:xfrm>
              <a:custGeom>
                <a:rect b="b" l="l" r="r" t="t"/>
                <a:pathLst>
                  <a:path extrusionOk="0" h="764" w="521">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a:off x="5602900" y="960575"/>
                <a:ext cx="13025" cy="19025"/>
              </a:xfrm>
              <a:custGeom>
                <a:rect b="b" l="l" r="r" t="t"/>
                <a:pathLst>
                  <a:path extrusionOk="0" h="761" w="521">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a:off x="5602900" y="1054900"/>
                <a:ext cx="13025" cy="19000"/>
              </a:xfrm>
              <a:custGeom>
                <a:rect b="b" l="l" r="r" t="t"/>
                <a:pathLst>
                  <a:path extrusionOk="0" h="760" w="521">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3"/>
              <p:cNvSpPr/>
              <p:nvPr/>
            </p:nvSpPr>
            <p:spPr>
              <a:xfrm>
                <a:off x="5277700" y="510750"/>
                <a:ext cx="71350" cy="56000"/>
              </a:xfrm>
              <a:custGeom>
                <a:rect b="b" l="l" r="r" t="t"/>
                <a:pathLst>
                  <a:path extrusionOk="0" h="2240" w="2854">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a:off x="5289775" y="523375"/>
                <a:ext cx="39300" cy="30775"/>
              </a:xfrm>
              <a:custGeom>
                <a:rect b="b" l="l" r="r" t="t"/>
                <a:pathLst>
                  <a:path extrusionOk="0" h="1231" w="1572">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a:off x="5542550" y="510750"/>
                <a:ext cx="71375" cy="56000"/>
              </a:xfrm>
              <a:custGeom>
                <a:rect b="b" l="l" r="r" t="t"/>
                <a:pathLst>
                  <a:path extrusionOk="0" h="2240" w="2855">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a:off x="5562625" y="523375"/>
                <a:ext cx="39200" cy="30775"/>
              </a:xfrm>
              <a:custGeom>
                <a:rect b="b" l="l" r="r" t="t"/>
                <a:pathLst>
                  <a:path extrusionOk="0" h="1231" w="1568">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a:off x="6162925" y="2271700"/>
                <a:ext cx="28875" cy="50475"/>
              </a:xfrm>
              <a:custGeom>
                <a:rect b="b" l="l" r="r" t="t"/>
                <a:pathLst>
                  <a:path extrusionOk="0" h="2019" w="1155">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3"/>
              <p:cNvSpPr/>
              <p:nvPr/>
            </p:nvSpPr>
            <p:spPr>
              <a:xfrm>
                <a:off x="5936900" y="2271700"/>
                <a:ext cx="28750" cy="50475"/>
              </a:xfrm>
              <a:custGeom>
                <a:rect b="b" l="l" r="r" t="t"/>
                <a:pathLst>
                  <a:path extrusionOk="0" h="2019" w="115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3"/>
              <p:cNvSpPr/>
              <p:nvPr/>
            </p:nvSpPr>
            <p:spPr>
              <a:xfrm>
                <a:off x="6229625" y="2039675"/>
                <a:ext cx="39725" cy="147150"/>
              </a:xfrm>
              <a:custGeom>
                <a:rect b="b" l="l" r="r" t="t"/>
                <a:pathLst>
                  <a:path extrusionOk="0" h="5886" w="1589">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a:off x="6229625" y="1654975"/>
                <a:ext cx="39725" cy="147250"/>
              </a:xfrm>
              <a:custGeom>
                <a:rect b="b" l="l" r="r" t="t"/>
                <a:pathLst>
                  <a:path extrusionOk="0" h="5890" w="1589">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p:nvPr/>
            </p:nvSpPr>
            <p:spPr>
              <a:xfrm>
                <a:off x="5859225" y="2039675"/>
                <a:ext cx="39850" cy="147150"/>
              </a:xfrm>
              <a:custGeom>
                <a:rect b="b" l="l" r="r" t="t"/>
                <a:pathLst>
                  <a:path extrusionOk="0" h="5886" w="1594">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3"/>
              <p:cNvSpPr/>
              <p:nvPr/>
            </p:nvSpPr>
            <p:spPr>
              <a:xfrm>
                <a:off x="5859225" y="1654975"/>
                <a:ext cx="39850" cy="147250"/>
              </a:xfrm>
              <a:custGeom>
                <a:rect b="b" l="l" r="r" t="t"/>
                <a:pathLst>
                  <a:path extrusionOk="0" h="5890" w="1594">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3"/>
              <p:cNvSpPr/>
              <p:nvPr/>
            </p:nvSpPr>
            <p:spPr>
              <a:xfrm>
                <a:off x="5872000" y="1481875"/>
                <a:ext cx="384600" cy="823450"/>
              </a:xfrm>
              <a:custGeom>
                <a:rect b="b" l="l" r="r" t="t"/>
                <a:pathLst>
                  <a:path extrusionOk="0" h="32938" w="15384">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3"/>
              <p:cNvSpPr/>
              <p:nvPr/>
            </p:nvSpPr>
            <p:spPr>
              <a:xfrm>
                <a:off x="5936325" y="1492750"/>
                <a:ext cx="255925" cy="106975"/>
              </a:xfrm>
              <a:custGeom>
                <a:rect b="b" l="l" r="r" t="t"/>
                <a:pathLst>
                  <a:path extrusionOk="0" h="4279" w="10237">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3"/>
              <p:cNvSpPr/>
              <p:nvPr/>
            </p:nvSpPr>
            <p:spPr>
              <a:xfrm>
                <a:off x="5997825" y="1524150"/>
                <a:ext cx="25200" cy="586975"/>
              </a:xfrm>
              <a:custGeom>
                <a:rect b="b" l="l" r="r" t="t"/>
                <a:pathLst>
                  <a:path extrusionOk="0" h="23479" w="1008">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
              <p:cNvSpPr/>
              <p:nvPr/>
            </p:nvSpPr>
            <p:spPr>
              <a:xfrm>
                <a:off x="6105550" y="1524150"/>
                <a:ext cx="25200" cy="586975"/>
              </a:xfrm>
              <a:custGeom>
                <a:rect b="b" l="l" r="r" t="t"/>
                <a:pathLst>
                  <a:path extrusionOk="0" h="23479" w="1008">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3"/>
              <p:cNvSpPr/>
              <p:nvPr/>
            </p:nvSpPr>
            <p:spPr>
              <a:xfrm>
                <a:off x="5912925" y="1594475"/>
                <a:ext cx="302850" cy="667125"/>
              </a:xfrm>
              <a:custGeom>
                <a:rect b="b" l="l" r="r" t="t"/>
                <a:pathLst>
                  <a:path extrusionOk="0" h="26685" w="12114">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3"/>
              <p:cNvSpPr/>
              <p:nvPr/>
            </p:nvSpPr>
            <p:spPr>
              <a:xfrm>
                <a:off x="5970175" y="1604375"/>
                <a:ext cx="97350" cy="15425"/>
              </a:xfrm>
              <a:custGeom>
                <a:rect b="b" l="l" r="r" t="t"/>
                <a:pathLst>
                  <a:path extrusionOk="0" h="617" w="3894">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a:off x="5905400" y="1580175"/>
                <a:ext cx="90000" cy="135400"/>
              </a:xfrm>
              <a:custGeom>
                <a:rect b="b" l="l" r="r" t="t"/>
                <a:pathLst>
                  <a:path extrusionOk="0" h="5416" w="360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3"/>
              <p:cNvSpPr/>
              <p:nvPr/>
            </p:nvSpPr>
            <p:spPr>
              <a:xfrm>
                <a:off x="5893975" y="1761825"/>
                <a:ext cx="94000" cy="19000"/>
              </a:xfrm>
              <a:custGeom>
                <a:rect b="b" l="l" r="r" t="t"/>
                <a:pathLst>
                  <a:path extrusionOk="0" h="760" w="376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3"/>
              <p:cNvSpPr/>
              <p:nvPr/>
            </p:nvSpPr>
            <p:spPr>
              <a:xfrm>
                <a:off x="5913950" y="2167850"/>
                <a:ext cx="88000" cy="107975"/>
              </a:xfrm>
              <a:custGeom>
                <a:rect b="b" l="l" r="r" t="t"/>
                <a:pathLst>
                  <a:path extrusionOk="0" h="4319" w="352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3"/>
              <p:cNvSpPr/>
              <p:nvPr/>
            </p:nvSpPr>
            <p:spPr>
              <a:xfrm>
                <a:off x="5893975" y="1862675"/>
                <a:ext cx="109625" cy="19125"/>
              </a:xfrm>
              <a:custGeom>
                <a:rect b="b" l="l" r="r" t="t"/>
                <a:pathLst>
                  <a:path extrusionOk="0" h="765" w="4385">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3"/>
              <p:cNvSpPr/>
              <p:nvPr/>
            </p:nvSpPr>
            <p:spPr>
              <a:xfrm>
                <a:off x="5888750" y="1952125"/>
                <a:ext cx="135825" cy="19100"/>
              </a:xfrm>
              <a:custGeom>
                <a:rect b="b" l="l" r="r" t="t"/>
                <a:pathLst>
                  <a:path extrusionOk="0" h="764" w="5433">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3"/>
              <p:cNvSpPr/>
              <p:nvPr/>
            </p:nvSpPr>
            <p:spPr>
              <a:xfrm>
                <a:off x="5888750" y="2042000"/>
                <a:ext cx="121400" cy="19000"/>
              </a:xfrm>
              <a:custGeom>
                <a:rect b="b" l="l" r="r" t="t"/>
                <a:pathLst>
                  <a:path extrusionOk="0" h="760" w="4856">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5888750" y="2138100"/>
                <a:ext cx="121400" cy="19100"/>
              </a:xfrm>
              <a:custGeom>
                <a:rect b="b" l="l" r="r" t="t"/>
                <a:pathLst>
                  <a:path extrusionOk="0" h="764" w="4856">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p:nvPr/>
            </p:nvSpPr>
            <p:spPr>
              <a:xfrm>
                <a:off x="6133300" y="1580175"/>
                <a:ext cx="90000" cy="135400"/>
              </a:xfrm>
              <a:custGeom>
                <a:rect b="b" l="l" r="r" t="t"/>
                <a:pathLst>
                  <a:path extrusionOk="0" h="5416" w="360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3"/>
              <p:cNvSpPr/>
              <p:nvPr/>
            </p:nvSpPr>
            <p:spPr>
              <a:xfrm>
                <a:off x="6140625" y="1761825"/>
                <a:ext cx="94000" cy="19000"/>
              </a:xfrm>
              <a:custGeom>
                <a:rect b="b" l="l" r="r" t="t"/>
                <a:pathLst>
                  <a:path extrusionOk="0" h="760" w="376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6126750" y="2167850"/>
                <a:ext cx="87900" cy="107975"/>
              </a:xfrm>
              <a:custGeom>
                <a:rect b="b" l="l" r="r" t="t"/>
                <a:pathLst>
                  <a:path extrusionOk="0" h="4319" w="3516">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a:off x="6124975" y="1862675"/>
                <a:ext cx="109650" cy="19125"/>
              </a:xfrm>
              <a:custGeom>
                <a:rect b="b" l="l" r="r" t="t"/>
                <a:pathLst>
                  <a:path extrusionOk="0" h="765" w="4386">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p:nvPr/>
            </p:nvSpPr>
            <p:spPr>
              <a:xfrm>
                <a:off x="6104100" y="1952125"/>
                <a:ext cx="135750" cy="19100"/>
              </a:xfrm>
              <a:custGeom>
                <a:rect b="b" l="l" r="r" t="t"/>
                <a:pathLst>
                  <a:path extrusionOk="0" h="764" w="543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3"/>
              <p:cNvSpPr/>
              <p:nvPr/>
            </p:nvSpPr>
            <p:spPr>
              <a:xfrm>
                <a:off x="6118425" y="2042000"/>
                <a:ext cx="121425" cy="19000"/>
              </a:xfrm>
              <a:custGeom>
                <a:rect b="b" l="l" r="r" t="t"/>
                <a:pathLst>
                  <a:path extrusionOk="0" h="760" w="4857">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3"/>
              <p:cNvSpPr/>
              <p:nvPr/>
            </p:nvSpPr>
            <p:spPr>
              <a:xfrm>
                <a:off x="6118425" y="2138100"/>
                <a:ext cx="121425" cy="19100"/>
              </a:xfrm>
              <a:custGeom>
                <a:rect b="b" l="l" r="r" t="t"/>
                <a:pathLst>
                  <a:path extrusionOk="0" h="764" w="4857">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3"/>
              <p:cNvSpPr/>
              <p:nvPr/>
            </p:nvSpPr>
            <p:spPr>
              <a:xfrm>
                <a:off x="5950975" y="1665725"/>
                <a:ext cx="226725" cy="553925"/>
              </a:xfrm>
              <a:custGeom>
                <a:rect b="b" l="l" r="r" t="t"/>
                <a:pathLst>
                  <a:path extrusionOk="0" h="22157" w="9069">
                    <a:moveTo>
                      <a:pt x="1" y="0"/>
                    </a:moveTo>
                    <a:lnTo>
                      <a:pt x="1" y="22157"/>
                    </a:lnTo>
                    <a:lnTo>
                      <a:pt x="9069" y="22157"/>
                    </a:lnTo>
                    <a:lnTo>
                      <a:pt x="9069" y="0"/>
                    </a:ln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3"/>
              <p:cNvSpPr/>
              <p:nvPr/>
            </p:nvSpPr>
            <p:spPr>
              <a:xfrm>
                <a:off x="5970300" y="1686250"/>
                <a:ext cx="188000" cy="512900"/>
              </a:xfrm>
              <a:custGeom>
                <a:rect b="b" l="l" r="r" t="t"/>
                <a:pathLst>
                  <a:path extrusionOk="0" h="20516" w="7520">
                    <a:moveTo>
                      <a:pt x="0" y="1"/>
                    </a:moveTo>
                    <a:lnTo>
                      <a:pt x="0" y="20515"/>
                    </a:lnTo>
                    <a:lnTo>
                      <a:pt x="7519" y="20515"/>
                    </a:lnTo>
                    <a:lnTo>
                      <a:pt x="7519" y="1"/>
                    </a:ln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3"/>
              <p:cNvSpPr/>
              <p:nvPr/>
            </p:nvSpPr>
            <p:spPr>
              <a:xfrm>
                <a:off x="5850550" y="1624125"/>
                <a:ext cx="47550" cy="47500"/>
              </a:xfrm>
              <a:custGeom>
                <a:rect b="b" l="l" r="r" t="t"/>
                <a:pathLst>
                  <a:path extrusionOk="0" h="1900" w="1902">
                    <a:moveTo>
                      <a:pt x="1901" y="1"/>
                    </a:moveTo>
                    <a:lnTo>
                      <a:pt x="1" y="1385"/>
                    </a:lnTo>
                    <a:lnTo>
                      <a:pt x="1" y="1900"/>
                    </a:lnTo>
                    <a:lnTo>
                      <a:pt x="1901" y="1740"/>
                    </a:lnTo>
                    <a:lnTo>
                      <a:pt x="1901"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3"/>
              <p:cNvSpPr/>
              <p:nvPr/>
            </p:nvSpPr>
            <p:spPr>
              <a:xfrm>
                <a:off x="6230500" y="1624125"/>
                <a:ext cx="47500" cy="47500"/>
              </a:xfrm>
              <a:custGeom>
                <a:rect b="b" l="l" r="r" t="t"/>
                <a:pathLst>
                  <a:path extrusionOk="0" h="1900" w="1900">
                    <a:moveTo>
                      <a:pt x="0" y="1"/>
                    </a:moveTo>
                    <a:lnTo>
                      <a:pt x="0" y="1740"/>
                    </a:lnTo>
                    <a:lnTo>
                      <a:pt x="1900" y="1900"/>
                    </a:lnTo>
                    <a:lnTo>
                      <a:pt x="1900" y="1385"/>
                    </a:lnTo>
                    <a:lnTo>
                      <a:pt x="0"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3"/>
              <p:cNvSpPr/>
              <p:nvPr/>
            </p:nvSpPr>
            <p:spPr>
              <a:xfrm>
                <a:off x="5887850" y="1682250"/>
                <a:ext cx="11025" cy="533400"/>
              </a:xfrm>
              <a:custGeom>
                <a:rect b="b" l="l" r="r" t="t"/>
                <a:pathLst>
                  <a:path extrusionOk="0" h="21336" w="441">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3"/>
              <p:cNvSpPr/>
              <p:nvPr/>
            </p:nvSpPr>
            <p:spPr>
              <a:xfrm>
                <a:off x="5893975" y="1763275"/>
                <a:ext cx="4900" cy="16100"/>
              </a:xfrm>
              <a:custGeom>
                <a:rect b="b" l="l" r="r" t="t"/>
                <a:pathLst>
                  <a:path extrusionOk="0" h="644" w="196">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3"/>
              <p:cNvSpPr/>
              <p:nvPr/>
            </p:nvSpPr>
            <p:spPr>
              <a:xfrm>
                <a:off x="5893975" y="1864250"/>
                <a:ext cx="4900" cy="16000"/>
              </a:xfrm>
              <a:custGeom>
                <a:rect b="b" l="l" r="r" t="t"/>
                <a:pathLst>
                  <a:path extrusionOk="0" h="640" w="196">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3"/>
              <p:cNvSpPr/>
              <p:nvPr/>
            </p:nvSpPr>
            <p:spPr>
              <a:xfrm>
                <a:off x="5888750" y="1952125"/>
                <a:ext cx="10125" cy="19100"/>
              </a:xfrm>
              <a:custGeom>
                <a:rect b="b" l="l" r="r" t="t"/>
                <a:pathLst>
                  <a:path extrusionOk="0" h="764" w="405">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3"/>
              <p:cNvSpPr/>
              <p:nvPr/>
            </p:nvSpPr>
            <p:spPr>
              <a:xfrm>
                <a:off x="5888750" y="2042000"/>
                <a:ext cx="10125" cy="19000"/>
              </a:xfrm>
              <a:custGeom>
                <a:rect b="b" l="l" r="r" t="t"/>
                <a:pathLst>
                  <a:path extrusionOk="0" h="760" w="405">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3"/>
              <p:cNvSpPr/>
              <p:nvPr/>
            </p:nvSpPr>
            <p:spPr>
              <a:xfrm>
                <a:off x="5888750" y="2138200"/>
                <a:ext cx="10125" cy="19000"/>
              </a:xfrm>
              <a:custGeom>
                <a:rect b="b" l="l" r="r" t="t"/>
                <a:pathLst>
                  <a:path extrusionOk="0" h="760" w="405">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3"/>
              <p:cNvSpPr/>
              <p:nvPr/>
            </p:nvSpPr>
            <p:spPr>
              <a:xfrm>
                <a:off x="6229725" y="1682250"/>
                <a:ext cx="11000" cy="533400"/>
              </a:xfrm>
              <a:custGeom>
                <a:rect b="b" l="l" r="r" t="t"/>
                <a:pathLst>
                  <a:path extrusionOk="0" h="21336" w="44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3"/>
              <p:cNvSpPr/>
              <p:nvPr/>
            </p:nvSpPr>
            <p:spPr>
              <a:xfrm>
                <a:off x="6229725" y="1763275"/>
                <a:ext cx="4900" cy="16100"/>
              </a:xfrm>
              <a:custGeom>
                <a:rect b="b" l="l" r="r" t="t"/>
                <a:pathLst>
                  <a:path extrusionOk="0" h="644" w="196">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3"/>
              <p:cNvSpPr/>
              <p:nvPr/>
            </p:nvSpPr>
            <p:spPr>
              <a:xfrm>
                <a:off x="6229725" y="1864250"/>
                <a:ext cx="4900" cy="16000"/>
              </a:xfrm>
              <a:custGeom>
                <a:rect b="b" l="l" r="r" t="t"/>
                <a:pathLst>
                  <a:path extrusionOk="0" h="640" w="196">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3"/>
              <p:cNvSpPr/>
              <p:nvPr/>
            </p:nvSpPr>
            <p:spPr>
              <a:xfrm>
                <a:off x="6229725" y="1952125"/>
                <a:ext cx="10125" cy="19100"/>
              </a:xfrm>
              <a:custGeom>
                <a:rect b="b" l="l" r="r" t="t"/>
                <a:pathLst>
                  <a:path extrusionOk="0" h="764" w="405">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3"/>
              <p:cNvSpPr/>
              <p:nvPr/>
            </p:nvSpPr>
            <p:spPr>
              <a:xfrm>
                <a:off x="6229725" y="2042000"/>
                <a:ext cx="10125" cy="19000"/>
              </a:xfrm>
              <a:custGeom>
                <a:rect b="b" l="l" r="r" t="t"/>
                <a:pathLst>
                  <a:path extrusionOk="0" h="760" w="405">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3"/>
              <p:cNvSpPr/>
              <p:nvPr/>
            </p:nvSpPr>
            <p:spPr>
              <a:xfrm>
                <a:off x="6229725" y="2138200"/>
                <a:ext cx="10125" cy="19000"/>
              </a:xfrm>
              <a:custGeom>
                <a:rect b="b" l="l" r="r" t="t"/>
                <a:pathLst>
                  <a:path extrusionOk="0" h="760" w="405">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3"/>
              <p:cNvSpPr/>
              <p:nvPr/>
            </p:nvSpPr>
            <p:spPr>
              <a:xfrm>
                <a:off x="5875850" y="1481950"/>
                <a:ext cx="71400" cy="55925"/>
              </a:xfrm>
              <a:custGeom>
                <a:rect b="b" l="l" r="r" t="t"/>
                <a:pathLst>
                  <a:path extrusionOk="0" h="2237" w="2856">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3"/>
              <p:cNvSpPr/>
              <p:nvPr/>
            </p:nvSpPr>
            <p:spPr>
              <a:xfrm>
                <a:off x="5887975" y="1494525"/>
                <a:ext cx="39175" cy="30800"/>
              </a:xfrm>
              <a:custGeom>
                <a:rect b="b" l="l" r="r" t="t"/>
                <a:pathLst>
                  <a:path extrusionOk="0" h="1232" w="1567">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3"/>
              <p:cNvSpPr/>
              <p:nvPr/>
            </p:nvSpPr>
            <p:spPr>
              <a:xfrm>
                <a:off x="6181450" y="1481950"/>
                <a:ext cx="71250" cy="55925"/>
              </a:xfrm>
              <a:custGeom>
                <a:rect b="b" l="l" r="r" t="t"/>
                <a:pathLst>
                  <a:path extrusionOk="0" h="2237" w="285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3"/>
              <p:cNvSpPr/>
              <p:nvPr/>
            </p:nvSpPr>
            <p:spPr>
              <a:xfrm>
                <a:off x="6201425" y="1494525"/>
                <a:ext cx="39175" cy="30800"/>
              </a:xfrm>
              <a:custGeom>
                <a:rect b="b" l="l" r="r" t="t"/>
                <a:pathLst>
                  <a:path extrusionOk="0" h="1232" w="1567">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3"/>
              <p:cNvSpPr/>
              <p:nvPr/>
            </p:nvSpPr>
            <p:spPr>
              <a:xfrm>
                <a:off x="6773650" y="2232075"/>
                <a:ext cx="31875" cy="53175"/>
              </a:xfrm>
              <a:custGeom>
                <a:rect b="b" l="l" r="r" t="t"/>
                <a:pathLst>
                  <a:path extrusionOk="0" h="2127" w="1275">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3"/>
              <p:cNvSpPr/>
              <p:nvPr/>
            </p:nvSpPr>
            <p:spPr>
              <a:xfrm>
                <a:off x="6583800" y="2232075"/>
                <a:ext cx="31875" cy="53175"/>
              </a:xfrm>
              <a:custGeom>
                <a:rect b="b" l="l" r="r" t="t"/>
                <a:pathLst>
                  <a:path extrusionOk="0" h="2127" w="1275">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3"/>
              <p:cNvSpPr/>
              <p:nvPr/>
            </p:nvSpPr>
            <p:spPr>
              <a:xfrm>
                <a:off x="6838125" y="2012375"/>
                <a:ext cx="41500" cy="137625"/>
              </a:xfrm>
              <a:custGeom>
                <a:rect b="b" l="l" r="r" t="t"/>
                <a:pathLst>
                  <a:path extrusionOk="0" h="5505" w="166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3"/>
              <p:cNvSpPr/>
              <p:nvPr/>
            </p:nvSpPr>
            <p:spPr>
              <a:xfrm>
                <a:off x="6840100" y="1665725"/>
                <a:ext cx="41525" cy="137725"/>
              </a:xfrm>
              <a:custGeom>
                <a:rect b="b" l="l" r="r" t="t"/>
                <a:pathLst>
                  <a:path extrusionOk="0" h="5509" w="1661">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3"/>
              <p:cNvSpPr/>
              <p:nvPr/>
            </p:nvSpPr>
            <p:spPr>
              <a:xfrm>
                <a:off x="6509650" y="2012375"/>
                <a:ext cx="41550" cy="137625"/>
              </a:xfrm>
              <a:custGeom>
                <a:rect b="b" l="l" r="r" t="t"/>
                <a:pathLst>
                  <a:path extrusionOk="0" h="5505" w="1662">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3"/>
              <p:cNvSpPr/>
              <p:nvPr/>
            </p:nvSpPr>
            <p:spPr>
              <a:xfrm>
                <a:off x="6507650" y="1665725"/>
                <a:ext cx="41550" cy="137725"/>
              </a:xfrm>
              <a:custGeom>
                <a:rect b="b" l="l" r="r" t="t"/>
                <a:pathLst>
                  <a:path extrusionOk="0" h="5509" w="1662">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3"/>
              <p:cNvSpPr/>
              <p:nvPr/>
            </p:nvSpPr>
            <p:spPr>
              <a:xfrm>
                <a:off x="6520550" y="1511400"/>
                <a:ext cx="348525" cy="764425"/>
              </a:xfrm>
              <a:custGeom>
                <a:rect b="b" l="l" r="r" t="t"/>
                <a:pathLst>
                  <a:path extrusionOk="0" h="30577" w="13941">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3"/>
              <p:cNvSpPr/>
              <p:nvPr/>
            </p:nvSpPr>
            <p:spPr>
              <a:xfrm>
                <a:off x="6569250" y="1528150"/>
                <a:ext cx="251025" cy="232475"/>
              </a:xfrm>
              <a:custGeom>
                <a:rect b="b" l="l" r="r" t="t"/>
                <a:pathLst>
                  <a:path extrusionOk="0" h="9299" w="10041">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3"/>
              <p:cNvSpPr/>
              <p:nvPr/>
            </p:nvSpPr>
            <p:spPr>
              <a:xfrm>
                <a:off x="6635475" y="1587725"/>
                <a:ext cx="113775" cy="386600"/>
              </a:xfrm>
              <a:custGeom>
                <a:rect b="b" l="l" r="r" t="t"/>
                <a:pathLst>
                  <a:path extrusionOk="0" h="15464" w="4551">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a:off x="6563725" y="1737750"/>
                <a:ext cx="261875" cy="420225"/>
              </a:xfrm>
              <a:custGeom>
                <a:rect b="b" l="l" r="r" t="t"/>
                <a:pathLst>
                  <a:path extrusionOk="0" h="16809" w="10475">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a:off x="6533750" y="1765375"/>
                <a:ext cx="108200" cy="130625"/>
              </a:xfrm>
              <a:custGeom>
                <a:rect b="b" l="l" r="r" t="t"/>
                <a:pathLst>
                  <a:path extrusionOk="0" h="5225" w="4328">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a:off x="6547275" y="2052675"/>
                <a:ext cx="81050" cy="110400"/>
              </a:xfrm>
              <a:custGeom>
                <a:rect b="b" l="l" r="r" t="t"/>
                <a:pathLst>
                  <a:path extrusionOk="0" h="4416" w="3242">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3"/>
              <p:cNvSpPr/>
              <p:nvPr/>
            </p:nvSpPr>
            <p:spPr>
              <a:xfrm>
                <a:off x="6540275" y="1974300"/>
                <a:ext cx="86725" cy="19000"/>
              </a:xfrm>
              <a:custGeom>
                <a:rect b="b" l="l" r="r" t="t"/>
                <a:pathLst>
                  <a:path extrusionOk="0" h="760" w="3469">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3"/>
              <p:cNvSpPr/>
              <p:nvPr/>
            </p:nvSpPr>
            <p:spPr>
              <a:xfrm>
                <a:off x="6747325" y="1765375"/>
                <a:ext cx="108325" cy="130625"/>
              </a:xfrm>
              <a:custGeom>
                <a:rect b="b" l="l" r="r" t="t"/>
                <a:pathLst>
                  <a:path extrusionOk="0" h="5225" w="4333">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a:off x="6761000" y="2052675"/>
                <a:ext cx="81025" cy="110400"/>
              </a:xfrm>
              <a:custGeom>
                <a:rect b="b" l="l" r="r" t="t"/>
                <a:pathLst>
                  <a:path extrusionOk="0" h="4416" w="3241">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3"/>
              <p:cNvSpPr/>
              <p:nvPr/>
            </p:nvSpPr>
            <p:spPr>
              <a:xfrm>
                <a:off x="6762325" y="1974300"/>
                <a:ext cx="86675" cy="19000"/>
              </a:xfrm>
              <a:custGeom>
                <a:rect b="b" l="l" r="r" t="t"/>
                <a:pathLst>
                  <a:path extrusionOk="0" h="760" w="3467">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3"/>
              <p:cNvSpPr/>
              <p:nvPr/>
            </p:nvSpPr>
            <p:spPr>
              <a:xfrm>
                <a:off x="6595775" y="1844500"/>
                <a:ext cx="197875" cy="250125"/>
              </a:xfrm>
              <a:custGeom>
                <a:rect b="b" l="l" r="r" t="t"/>
                <a:pathLst>
                  <a:path extrusionOk="0" h="10005" w="7915">
                    <a:moveTo>
                      <a:pt x="1" y="0"/>
                    </a:moveTo>
                    <a:lnTo>
                      <a:pt x="1" y="10005"/>
                    </a:lnTo>
                    <a:lnTo>
                      <a:pt x="7914" y="10005"/>
                    </a:lnTo>
                    <a:lnTo>
                      <a:pt x="7914" y="0"/>
                    </a:ln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6615525" y="1869575"/>
                <a:ext cx="158250" cy="200075"/>
              </a:xfrm>
              <a:custGeom>
                <a:rect b="b" l="l" r="r" t="t"/>
                <a:pathLst>
                  <a:path extrusionOk="0" h="8003" w="6330">
                    <a:moveTo>
                      <a:pt x="0" y="1"/>
                    </a:moveTo>
                    <a:lnTo>
                      <a:pt x="0" y="8002"/>
                    </a:lnTo>
                    <a:lnTo>
                      <a:pt x="6329" y="8002"/>
                    </a:lnTo>
                    <a:lnTo>
                      <a:pt x="6329" y="1"/>
                    </a:ln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a:off x="6589175" y="1753475"/>
                <a:ext cx="80175" cy="17450"/>
              </a:xfrm>
              <a:custGeom>
                <a:rect b="b" l="l" r="r" t="t"/>
                <a:pathLst>
                  <a:path extrusionOk="0" h="698" w="3207">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a:off x="6502325" y="1795125"/>
                <a:ext cx="47550" cy="47500"/>
              </a:xfrm>
              <a:custGeom>
                <a:rect b="b" l="l" r="r" t="t"/>
                <a:pathLst>
                  <a:path extrusionOk="0" h="1900" w="1902">
                    <a:moveTo>
                      <a:pt x="1901" y="0"/>
                    </a:moveTo>
                    <a:lnTo>
                      <a:pt x="1" y="1385"/>
                    </a:lnTo>
                    <a:lnTo>
                      <a:pt x="1" y="1899"/>
                    </a:lnTo>
                    <a:lnTo>
                      <a:pt x="1901" y="1735"/>
                    </a:lnTo>
                    <a:lnTo>
                      <a:pt x="1901"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6839450" y="1795125"/>
                <a:ext cx="47500" cy="47500"/>
              </a:xfrm>
              <a:custGeom>
                <a:rect b="b" l="l" r="r" t="t"/>
                <a:pathLst>
                  <a:path extrusionOk="0" h="1900" w="1900">
                    <a:moveTo>
                      <a:pt x="0" y="0"/>
                    </a:moveTo>
                    <a:lnTo>
                      <a:pt x="0" y="1735"/>
                    </a:lnTo>
                    <a:lnTo>
                      <a:pt x="1900" y="1899"/>
                    </a:lnTo>
                    <a:lnTo>
                      <a:pt x="1900" y="1385"/>
                    </a:lnTo>
                    <a:lnTo>
                      <a:pt x="0"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6537200" y="1854800"/>
                <a:ext cx="15750" cy="315825"/>
              </a:xfrm>
              <a:custGeom>
                <a:rect b="b" l="l" r="r" t="t"/>
                <a:pathLst>
                  <a:path extrusionOk="0" h="12633" w="63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6547400" y="2144750"/>
                <a:ext cx="5450" cy="16675"/>
              </a:xfrm>
              <a:custGeom>
                <a:rect b="b" l="l" r="r" t="t"/>
                <a:pathLst>
                  <a:path extrusionOk="0" h="667" w="218">
                    <a:moveTo>
                      <a:pt x="205" y="0"/>
                    </a:moveTo>
                    <a:lnTo>
                      <a:pt x="111" y="146"/>
                    </a:lnTo>
                    <a:cubicBezTo>
                      <a:pt x="0" y="320"/>
                      <a:pt x="45" y="551"/>
                      <a:pt x="218" y="666"/>
                    </a:cubicBezTo>
                    <a:lnTo>
                      <a:pt x="20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6540275" y="1974300"/>
                <a:ext cx="9900" cy="19000"/>
              </a:xfrm>
              <a:custGeom>
                <a:rect b="b" l="l" r="r" t="t"/>
                <a:pathLst>
                  <a:path extrusionOk="0" h="760" w="396">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6836325" y="1854800"/>
                <a:ext cx="15800" cy="315825"/>
              </a:xfrm>
              <a:custGeom>
                <a:rect b="b" l="l" r="r" t="t"/>
                <a:pathLst>
                  <a:path extrusionOk="0" h="12633" w="632">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6836425" y="2144750"/>
                <a:ext cx="5600" cy="16675"/>
              </a:xfrm>
              <a:custGeom>
                <a:rect b="b" l="l" r="r" t="t"/>
                <a:pathLst>
                  <a:path extrusionOk="0" h="667" w="224">
                    <a:moveTo>
                      <a:pt x="15" y="0"/>
                    </a:moveTo>
                    <a:lnTo>
                      <a:pt x="1" y="666"/>
                    </a:lnTo>
                    <a:cubicBezTo>
                      <a:pt x="175" y="551"/>
                      <a:pt x="224" y="320"/>
                      <a:pt x="108" y="146"/>
                    </a:cubicBezTo>
                    <a:lnTo>
                      <a:pt x="1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6839100" y="1974300"/>
                <a:ext cx="9900" cy="19000"/>
              </a:xfrm>
              <a:custGeom>
                <a:rect b="b" l="l" r="r" t="t"/>
                <a:pathLst>
                  <a:path extrusionOk="0" h="760" w="396">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6532175" y="1527600"/>
                <a:ext cx="60300" cy="50875"/>
              </a:xfrm>
              <a:custGeom>
                <a:rect b="b" l="l" r="r" t="t"/>
                <a:pathLst>
                  <a:path extrusionOk="0" h="2035" w="2412">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6541750" y="1539100"/>
                <a:ext cx="33175" cy="27975"/>
              </a:xfrm>
              <a:custGeom>
                <a:rect b="b" l="l" r="r" t="t"/>
                <a:pathLst>
                  <a:path extrusionOk="0" h="1119" w="1327">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6796725" y="1527600"/>
                <a:ext cx="60275" cy="50875"/>
              </a:xfrm>
              <a:custGeom>
                <a:rect b="b" l="l" r="r" t="t"/>
                <a:pathLst>
                  <a:path extrusionOk="0" h="2035" w="2411">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6814350" y="1539100"/>
                <a:ext cx="33100" cy="27975"/>
              </a:xfrm>
              <a:custGeom>
                <a:rect b="b" l="l" r="r" t="t"/>
                <a:pathLst>
                  <a:path extrusionOk="0" h="1119" w="1324">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6775850" y="1246850"/>
                <a:ext cx="27575" cy="50300"/>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6585900" y="1246850"/>
                <a:ext cx="27650" cy="50300"/>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6824250" y="1008100"/>
                <a:ext cx="44725" cy="153125"/>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6824250" y="661450"/>
                <a:ext cx="49500" cy="153150"/>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a:off x="6520300" y="1008100"/>
                <a:ext cx="44775" cy="153125"/>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3"/>
              <p:cNvSpPr/>
              <p:nvPr/>
            </p:nvSpPr>
            <p:spPr>
              <a:xfrm>
                <a:off x="6515550" y="661450"/>
                <a:ext cx="49525" cy="153150"/>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a:off x="6529525" y="491450"/>
                <a:ext cx="330350" cy="791050"/>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3"/>
              <p:cNvSpPr/>
              <p:nvPr/>
            </p:nvSpPr>
            <p:spPr>
              <a:xfrm>
                <a:off x="6575700" y="530950"/>
                <a:ext cx="237925" cy="712050"/>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6618525" y="624625"/>
                <a:ext cx="28850" cy="586975"/>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6741900" y="624625"/>
                <a:ext cx="28900" cy="586975"/>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3"/>
              <p:cNvSpPr/>
              <p:nvPr/>
            </p:nvSpPr>
            <p:spPr>
              <a:xfrm>
                <a:off x="6567150" y="774625"/>
                <a:ext cx="255000" cy="329225"/>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3"/>
              <p:cNvSpPr/>
              <p:nvPr/>
            </p:nvSpPr>
            <p:spPr>
              <a:xfrm>
                <a:off x="6552400" y="775350"/>
                <a:ext cx="84900" cy="178175"/>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a:off x="6548825" y="1013950"/>
                <a:ext cx="83925" cy="104125"/>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3"/>
              <p:cNvSpPr/>
              <p:nvPr/>
            </p:nvSpPr>
            <p:spPr>
              <a:xfrm>
                <a:off x="6544075" y="964150"/>
                <a:ext cx="81900" cy="18975"/>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a:off x="6752000" y="775350"/>
                <a:ext cx="84925" cy="178175"/>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3"/>
              <p:cNvSpPr/>
              <p:nvPr/>
            </p:nvSpPr>
            <p:spPr>
              <a:xfrm>
                <a:off x="6756650" y="1013950"/>
                <a:ext cx="83800" cy="104125"/>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3"/>
              <p:cNvSpPr/>
              <p:nvPr/>
            </p:nvSpPr>
            <p:spPr>
              <a:xfrm>
                <a:off x="6763300" y="964150"/>
                <a:ext cx="81925" cy="18975"/>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6598875" y="883800"/>
                <a:ext cx="191550" cy="167800"/>
              </a:xfrm>
              <a:custGeom>
                <a:rect b="b" l="l" r="r" t="t"/>
                <a:pathLst>
                  <a:path extrusionOk="0" h="6712" w="7662">
                    <a:moveTo>
                      <a:pt x="0" y="1"/>
                    </a:moveTo>
                    <a:lnTo>
                      <a:pt x="0" y="6712"/>
                    </a:lnTo>
                    <a:lnTo>
                      <a:pt x="7661" y="6712"/>
                    </a:lnTo>
                    <a:lnTo>
                      <a:pt x="7661" y="1"/>
                    </a:ln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6618075" y="900550"/>
                <a:ext cx="153150" cy="134300"/>
              </a:xfrm>
              <a:custGeom>
                <a:rect b="b" l="l" r="r" t="t"/>
                <a:pathLst>
                  <a:path extrusionOk="0" h="5372" w="6126">
                    <a:moveTo>
                      <a:pt x="0" y="1"/>
                    </a:moveTo>
                    <a:lnTo>
                      <a:pt x="0" y="5371"/>
                    </a:lnTo>
                    <a:lnTo>
                      <a:pt x="6125" y="5371"/>
                    </a:lnTo>
                    <a:lnTo>
                      <a:pt x="6125" y="1"/>
                    </a:ln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6605700" y="787600"/>
                <a:ext cx="77075" cy="20225"/>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6507125" y="831525"/>
                <a:ext cx="47500" cy="47550"/>
              </a:xfrm>
              <a:custGeom>
                <a:rect b="b" l="l" r="r" t="t"/>
                <a:pathLst>
                  <a:path extrusionOk="0" h="1902" w="1900">
                    <a:moveTo>
                      <a:pt x="1900" y="1"/>
                    </a:moveTo>
                    <a:lnTo>
                      <a:pt x="1" y="1385"/>
                    </a:lnTo>
                    <a:lnTo>
                      <a:pt x="1" y="1901"/>
                    </a:lnTo>
                    <a:lnTo>
                      <a:pt x="1900" y="1741"/>
                    </a:lnTo>
                    <a:lnTo>
                      <a:pt x="1900"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6834675" y="831525"/>
                <a:ext cx="47500" cy="47550"/>
              </a:xfrm>
              <a:custGeom>
                <a:rect b="b" l="l" r="r" t="t"/>
                <a:pathLst>
                  <a:path extrusionOk="0" h="1902" w="1900">
                    <a:moveTo>
                      <a:pt x="1" y="1"/>
                    </a:moveTo>
                    <a:lnTo>
                      <a:pt x="1" y="1741"/>
                    </a:lnTo>
                    <a:lnTo>
                      <a:pt x="1900" y="1901"/>
                    </a:lnTo>
                    <a:lnTo>
                      <a:pt x="1900" y="1385"/>
                    </a:lnTo>
                    <a:lnTo>
                      <a:pt x="1"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3"/>
              <p:cNvSpPr/>
              <p:nvPr/>
            </p:nvSpPr>
            <p:spPr>
              <a:xfrm>
                <a:off x="6543850" y="899675"/>
                <a:ext cx="16675" cy="301500"/>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a:off x="6548825" y="1088500"/>
                <a:ext cx="10025" cy="28125"/>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p:nvPr/>
            </p:nvSpPr>
            <p:spPr>
              <a:xfrm>
                <a:off x="6545300" y="964150"/>
                <a:ext cx="10775" cy="18975"/>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3"/>
              <p:cNvSpPr/>
              <p:nvPr/>
            </p:nvSpPr>
            <p:spPr>
              <a:xfrm>
                <a:off x="6828800" y="899675"/>
                <a:ext cx="16650" cy="301500"/>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6830450" y="1088500"/>
                <a:ext cx="10000" cy="28125"/>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6833225" y="964150"/>
                <a:ext cx="10800" cy="18975"/>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3"/>
              <p:cNvSpPr/>
              <p:nvPr/>
            </p:nvSpPr>
            <p:spPr>
              <a:xfrm>
                <a:off x="6521775" y="488250"/>
                <a:ext cx="58600" cy="53075"/>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3"/>
              <p:cNvSpPr/>
              <p:nvPr/>
            </p:nvSpPr>
            <p:spPr>
              <a:xfrm>
                <a:off x="6530850" y="500125"/>
                <a:ext cx="32325" cy="29250"/>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3"/>
              <p:cNvSpPr/>
              <p:nvPr/>
            </p:nvSpPr>
            <p:spPr>
              <a:xfrm>
                <a:off x="6808925" y="488250"/>
                <a:ext cx="58625" cy="53075"/>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6826125" y="500125"/>
                <a:ext cx="32300" cy="29250"/>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6166475" y="1268275"/>
                <a:ext cx="26300" cy="46975"/>
              </a:xfrm>
              <a:custGeom>
                <a:rect b="b" l="l" r="r" t="t"/>
                <a:pathLst>
                  <a:path extrusionOk="0" h="1879" w="1052">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5935900" y="1268275"/>
                <a:ext cx="26225" cy="46975"/>
              </a:xfrm>
              <a:custGeom>
                <a:rect b="b" l="l" r="r" t="t"/>
                <a:pathLst>
                  <a:path extrusionOk="0" h="1879" w="1049">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6216525" y="1063100"/>
                <a:ext cx="44825" cy="153925"/>
              </a:xfrm>
              <a:custGeom>
                <a:rect b="b" l="l" r="r" t="t"/>
                <a:pathLst>
                  <a:path extrusionOk="0" h="6157" w="1793">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6216525" y="668975"/>
                <a:ext cx="44825" cy="153925"/>
              </a:xfrm>
              <a:custGeom>
                <a:rect b="b" l="l" r="r" t="t"/>
                <a:pathLst>
                  <a:path extrusionOk="0" h="6157" w="1793">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5867200" y="1063100"/>
                <a:ext cx="44875" cy="153925"/>
              </a:xfrm>
              <a:custGeom>
                <a:rect b="b" l="l" r="r" t="t"/>
                <a:pathLst>
                  <a:path extrusionOk="0" h="6157" w="1795">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5867200" y="668975"/>
                <a:ext cx="44875" cy="153925"/>
              </a:xfrm>
              <a:custGeom>
                <a:rect b="b" l="l" r="r" t="t"/>
                <a:pathLst>
                  <a:path extrusionOk="0" h="6157" w="1795">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5881175" y="461725"/>
                <a:ext cx="366325" cy="850500"/>
              </a:xfrm>
              <a:custGeom>
                <a:rect b="b" l="l" r="r" t="t"/>
                <a:pathLst>
                  <a:path extrusionOk="0" h="34020" w="14653">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a:off x="5932450" y="485800"/>
                <a:ext cx="263650" cy="114300"/>
              </a:xfrm>
              <a:custGeom>
                <a:rect b="b" l="l" r="r" t="t"/>
                <a:pathLst>
                  <a:path extrusionOk="0" h="4572" w="10546">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a:off x="5909950" y="592100"/>
                <a:ext cx="308700" cy="188075"/>
              </a:xfrm>
              <a:custGeom>
                <a:rect b="b" l="l" r="r" t="t"/>
                <a:pathLst>
                  <a:path extrusionOk="0" h="7523" w="12348">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a:off x="5900275" y="577925"/>
                <a:ext cx="91800" cy="171325"/>
              </a:xfrm>
              <a:custGeom>
                <a:rect b="b" l="l" r="r" t="t"/>
                <a:pathLst>
                  <a:path extrusionOk="0" h="6853" w="3672">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a:off x="5891625" y="731800"/>
                <a:ext cx="87800" cy="19100"/>
              </a:xfrm>
              <a:custGeom>
                <a:rect b="b" l="l" r="r" t="t"/>
                <a:pathLst>
                  <a:path extrusionOk="0" h="764" w="3512">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a:off x="6136525" y="577925"/>
                <a:ext cx="91775" cy="171325"/>
              </a:xfrm>
              <a:custGeom>
                <a:rect b="b" l="l" r="r" t="t"/>
                <a:pathLst>
                  <a:path extrusionOk="0" h="6853" w="3671">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6149175" y="731800"/>
                <a:ext cx="87900" cy="19100"/>
              </a:xfrm>
              <a:custGeom>
                <a:rect b="b" l="l" r="r" t="t"/>
                <a:pathLst>
                  <a:path extrusionOk="0" h="764" w="3516">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5950325" y="676400"/>
                <a:ext cx="227950" cy="568050"/>
              </a:xfrm>
              <a:custGeom>
                <a:rect b="b" l="l" r="r" t="t"/>
                <a:pathLst>
                  <a:path extrusionOk="0" h="22722" w="9118">
                    <a:moveTo>
                      <a:pt x="0" y="1"/>
                    </a:moveTo>
                    <a:lnTo>
                      <a:pt x="0" y="22722"/>
                    </a:lnTo>
                    <a:lnTo>
                      <a:pt x="9117" y="22722"/>
                    </a:lnTo>
                    <a:lnTo>
                      <a:pt x="9117"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5973200" y="699950"/>
                <a:ext cx="182300" cy="532850"/>
              </a:xfrm>
              <a:custGeom>
                <a:rect b="b" l="l" r="r" t="t"/>
                <a:pathLst>
                  <a:path extrusionOk="0" h="21314" w="7292">
                    <a:moveTo>
                      <a:pt x="0" y="0"/>
                    </a:moveTo>
                    <a:lnTo>
                      <a:pt x="0" y="21313"/>
                    </a:lnTo>
                    <a:lnTo>
                      <a:pt x="7292" y="21313"/>
                    </a:lnTo>
                    <a:lnTo>
                      <a:pt x="7292" y="0"/>
                    </a:ln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5962975" y="603275"/>
                <a:ext cx="89475" cy="16250"/>
              </a:xfrm>
              <a:custGeom>
                <a:rect b="b" l="l" r="r" t="t"/>
                <a:pathLst>
                  <a:path extrusionOk="0" h="650" w="3579">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3"/>
              <p:cNvSpPr/>
              <p:nvPr/>
            </p:nvSpPr>
            <p:spPr>
              <a:xfrm>
                <a:off x="5909950" y="813350"/>
                <a:ext cx="40400" cy="419450"/>
              </a:xfrm>
              <a:custGeom>
                <a:rect b="b" l="l" r="r" t="t"/>
                <a:pathLst>
                  <a:path extrusionOk="0" h="16778" w="1616">
                    <a:moveTo>
                      <a:pt x="0" y="0"/>
                    </a:moveTo>
                    <a:lnTo>
                      <a:pt x="0" y="16777"/>
                    </a:lnTo>
                    <a:lnTo>
                      <a:pt x="1615" y="16777"/>
                    </a:lnTo>
                    <a:lnTo>
                      <a:pt x="1615" y="0"/>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a:off x="6178250" y="810225"/>
                <a:ext cx="40400" cy="422575"/>
              </a:xfrm>
              <a:custGeom>
                <a:rect b="b" l="l" r="r" t="t"/>
                <a:pathLst>
                  <a:path extrusionOk="0" h="16903" w="1616">
                    <a:moveTo>
                      <a:pt x="0" y="1"/>
                    </a:moveTo>
                    <a:lnTo>
                      <a:pt x="0" y="16902"/>
                    </a:lnTo>
                    <a:lnTo>
                      <a:pt x="1615" y="16902"/>
                    </a:lnTo>
                    <a:lnTo>
                      <a:pt x="1615" y="1"/>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p:nvPr/>
            </p:nvSpPr>
            <p:spPr>
              <a:xfrm>
                <a:off x="5968650" y="1254625"/>
                <a:ext cx="191300" cy="29650"/>
              </a:xfrm>
              <a:custGeom>
                <a:rect b="b" l="l" r="r" t="t"/>
                <a:pathLst>
                  <a:path extrusionOk="0" h="1186" w="7652">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3"/>
              <p:cNvSpPr/>
              <p:nvPr/>
            </p:nvSpPr>
            <p:spPr>
              <a:xfrm>
                <a:off x="6057175" y="1239100"/>
                <a:ext cx="14225" cy="67375"/>
              </a:xfrm>
              <a:custGeom>
                <a:rect b="b" l="l" r="r" t="t"/>
                <a:pathLst>
                  <a:path extrusionOk="0" h="2695" w="569">
                    <a:moveTo>
                      <a:pt x="1" y="1"/>
                    </a:moveTo>
                    <a:lnTo>
                      <a:pt x="1" y="2695"/>
                    </a:lnTo>
                    <a:lnTo>
                      <a:pt x="569" y="2695"/>
                    </a:lnTo>
                    <a:lnTo>
                      <a:pt x="569"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3"/>
              <p:cNvSpPr/>
              <p:nvPr/>
            </p:nvSpPr>
            <p:spPr>
              <a:xfrm>
                <a:off x="5850550" y="639800"/>
                <a:ext cx="47550" cy="47525"/>
              </a:xfrm>
              <a:custGeom>
                <a:rect b="b" l="l" r="r" t="t"/>
                <a:pathLst>
                  <a:path extrusionOk="0" h="1901" w="1902">
                    <a:moveTo>
                      <a:pt x="1901" y="0"/>
                    </a:moveTo>
                    <a:lnTo>
                      <a:pt x="1" y="1385"/>
                    </a:lnTo>
                    <a:lnTo>
                      <a:pt x="1" y="1901"/>
                    </a:lnTo>
                    <a:lnTo>
                      <a:pt x="1901" y="1741"/>
                    </a:lnTo>
                    <a:lnTo>
                      <a:pt x="1901"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3"/>
              <p:cNvSpPr/>
              <p:nvPr/>
            </p:nvSpPr>
            <p:spPr>
              <a:xfrm>
                <a:off x="6230500" y="639800"/>
                <a:ext cx="47500" cy="47525"/>
              </a:xfrm>
              <a:custGeom>
                <a:rect b="b" l="l" r="r" t="t"/>
                <a:pathLst>
                  <a:path extrusionOk="0" h="1901" w="1900">
                    <a:moveTo>
                      <a:pt x="0" y="0"/>
                    </a:moveTo>
                    <a:lnTo>
                      <a:pt x="0" y="1741"/>
                    </a:lnTo>
                    <a:lnTo>
                      <a:pt x="1900" y="1901"/>
                    </a:lnTo>
                    <a:lnTo>
                      <a:pt x="1900" y="1385"/>
                    </a:lnTo>
                    <a:lnTo>
                      <a:pt x="0"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3"/>
              <p:cNvSpPr/>
              <p:nvPr/>
            </p:nvSpPr>
            <p:spPr>
              <a:xfrm>
                <a:off x="5924250" y="828450"/>
                <a:ext cx="10450" cy="389375"/>
              </a:xfrm>
              <a:custGeom>
                <a:rect b="b" l="l" r="r" t="t"/>
                <a:pathLst>
                  <a:path extrusionOk="0" h="15575" w="418">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3"/>
              <p:cNvSpPr/>
              <p:nvPr/>
            </p:nvSpPr>
            <p:spPr>
              <a:xfrm>
                <a:off x="6193875" y="828450"/>
                <a:ext cx="10575" cy="389375"/>
              </a:xfrm>
              <a:custGeom>
                <a:rect b="b" l="l" r="r" t="t"/>
                <a:pathLst>
                  <a:path extrusionOk="0" h="15575" w="423">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3"/>
              <p:cNvSpPr/>
              <p:nvPr/>
            </p:nvSpPr>
            <p:spPr>
              <a:xfrm>
                <a:off x="5895300" y="488900"/>
                <a:ext cx="68475" cy="59225"/>
              </a:xfrm>
              <a:custGeom>
                <a:rect b="b" l="l" r="r" t="t"/>
                <a:pathLst>
                  <a:path extrusionOk="0" h="2369" w="2739">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3"/>
              <p:cNvSpPr/>
              <p:nvPr/>
            </p:nvSpPr>
            <p:spPr>
              <a:xfrm>
                <a:off x="5906725" y="502200"/>
                <a:ext cx="37725" cy="32625"/>
              </a:xfrm>
              <a:custGeom>
                <a:rect b="b" l="l" r="r" t="t"/>
                <a:pathLst>
                  <a:path extrusionOk="0" h="1305" w="1509">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3"/>
              <p:cNvSpPr/>
              <p:nvPr/>
            </p:nvSpPr>
            <p:spPr>
              <a:xfrm>
                <a:off x="6164800" y="488900"/>
                <a:ext cx="68500" cy="59225"/>
              </a:xfrm>
              <a:custGeom>
                <a:rect b="b" l="l" r="r" t="t"/>
                <a:pathLst>
                  <a:path extrusionOk="0" h="2369" w="274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3"/>
              <p:cNvSpPr/>
              <p:nvPr/>
            </p:nvSpPr>
            <p:spPr>
              <a:xfrm>
                <a:off x="6184100" y="502200"/>
                <a:ext cx="37775" cy="32625"/>
              </a:xfrm>
              <a:custGeom>
                <a:rect b="b" l="l" r="r" t="t"/>
                <a:pathLst>
                  <a:path extrusionOk="0" h="1305" w="1511">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3"/>
              <p:cNvSpPr/>
              <p:nvPr/>
            </p:nvSpPr>
            <p:spPr>
              <a:xfrm>
                <a:off x="5555425" y="2206100"/>
                <a:ext cx="29525" cy="62150"/>
              </a:xfrm>
              <a:custGeom>
                <a:rect b="b" l="l" r="r" t="t"/>
                <a:pathLst>
                  <a:path extrusionOk="0" h="2486" w="1181">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3"/>
              <p:cNvSpPr/>
              <p:nvPr/>
            </p:nvSpPr>
            <p:spPr>
              <a:xfrm>
                <a:off x="5306650" y="2206100"/>
                <a:ext cx="29550" cy="62150"/>
              </a:xfrm>
              <a:custGeom>
                <a:rect b="b" l="l" r="r" t="t"/>
                <a:pathLst>
                  <a:path extrusionOk="0" h="2486" w="1182">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3"/>
              <p:cNvSpPr/>
              <p:nvPr/>
            </p:nvSpPr>
            <p:spPr>
              <a:xfrm>
                <a:off x="5607550" y="2052650"/>
                <a:ext cx="37450" cy="140150"/>
              </a:xfrm>
              <a:custGeom>
                <a:rect b="b" l="l" r="r" t="t"/>
                <a:pathLst>
                  <a:path extrusionOk="0" h="5606" w="1498">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3"/>
              <p:cNvSpPr/>
              <p:nvPr/>
            </p:nvSpPr>
            <p:spPr>
              <a:xfrm>
                <a:off x="5607550" y="1687025"/>
                <a:ext cx="37450" cy="140175"/>
              </a:xfrm>
              <a:custGeom>
                <a:rect b="b" l="l" r="r" t="t"/>
                <a:pathLst>
                  <a:path extrusionOk="0" h="5607" w="1498">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3"/>
              <p:cNvSpPr/>
              <p:nvPr/>
            </p:nvSpPr>
            <p:spPr>
              <a:xfrm>
                <a:off x="5246725" y="2052650"/>
                <a:ext cx="37300" cy="140150"/>
              </a:xfrm>
              <a:custGeom>
                <a:rect b="b" l="l" r="r" t="t"/>
                <a:pathLst>
                  <a:path extrusionOk="0" h="5606" w="1492">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3"/>
              <p:cNvSpPr/>
              <p:nvPr/>
            </p:nvSpPr>
            <p:spPr>
              <a:xfrm>
                <a:off x="5246725" y="1687025"/>
                <a:ext cx="37300" cy="140175"/>
              </a:xfrm>
              <a:custGeom>
                <a:rect b="b" l="l" r="r" t="t"/>
                <a:pathLst>
                  <a:path extrusionOk="0" h="5607" w="1492">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3"/>
              <p:cNvSpPr/>
              <p:nvPr/>
            </p:nvSpPr>
            <p:spPr>
              <a:xfrm>
                <a:off x="5258500" y="1537475"/>
                <a:ext cx="374625" cy="712275"/>
              </a:xfrm>
              <a:custGeom>
                <a:rect b="b" l="l" r="r" t="t"/>
                <a:pathLst>
                  <a:path extrusionOk="0" h="28491" w="14985">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3"/>
              <p:cNvSpPr/>
              <p:nvPr/>
            </p:nvSpPr>
            <p:spPr>
              <a:xfrm>
                <a:off x="5315175" y="1547000"/>
                <a:ext cx="261250" cy="110225"/>
              </a:xfrm>
              <a:custGeom>
                <a:rect b="b" l="l" r="r" t="t"/>
                <a:pathLst>
                  <a:path extrusionOk="0" h="4409" w="1045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3"/>
              <p:cNvSpPr/>
              <p:nvPr/>
            </p:nvSpPr>
            <p:spPr>
              <a:xfrm>
                <a:off x="5350475" y="1580075"/>
                <a:ext cx="190675" cy="204525"/>
              </a:xfrm>
              <a:custGeom>
                <a:rect b="b" l="l" r="r" t="t"/>
                <a:pathLst>
                  <a:path extrusionOk="0" h="8181" w="7627">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3"/>
              <p:cNvSpPr/>
              <p:nvPr/>
            </p:nvSpPr>
            <p:spPr>
              <a:xfrm>
                <a:off x="5306525" y="2037675"/>
                <a:ext cx="277650" cy="191550"/>
              </a:xfrm>
              <a:custGeom>
                <a:rect b="b" l="l" r="r" t="t"/>
                <a:pathLst>
                  <a:path extrusionOk="0" h="7662" w="11106">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3"/>
              <p:cNvSpPr/>
              <p:nvPr/>
            </p:nvSpPr>
            <p:spPr>
              <a:xfrm>
                <a:off x="5436350" y="2167825"/>
                <a:ext cx="19025" cy="81925"/>
              </a:xfrm>
              <a:custGeom>
                <a:rect b="b" l="l" r="r" t="t"/>
                <a:pathLst>
                  <a:path extrusionOk="0" h="3277" w="761">
                    <a:moveTo>
                      <a:pt x="1" y="1"/>
                    </a:moveTo>
                    <a:lnTo>
                      <a:pt x="1" y="3276"/>
                    </a:lnTo>
                    <a:lnTo>
                      <a:pt x="760" y="3276"/>
                    </a:lnTo>
                    <a:lnTo>
                      <a:pt x="76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3"/>
              <p:cNvSpPr/>
              <p:nvPr/>
            </p:nvSpPr>
            <p:spPr>
              <a:xfrm>
                <a:off x="5307450" y="1647750"/>
                <a:ext cx="276725" cy="184125"/>
              </a:xfrm>
              <a:custGeom>
                <a:rect b="b" l="l" r="r" t="t"/>
                <a:pathLst>
                  <a:path extrusionOk="0" h="7365" w="11069">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3"/>
              <p:cNvSpPr/>
              <p:nvPr/>
            </p:nvSpPr>
            <p:spPr>
              <a:xfrm>
                <a:off x="5289575" y="1628900"/>
                <a:ext cx="86325" cy="163800"/>
              </a:xfrm>
              <a:custGeom>
                <a:rect b="b" l="l" r="r" t="t"/>
                <a:pathLst>
                  <a:path extrusionOk="0" h="6552" w="3453">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3"/>
              <p:cNvSpPr/>
              <p:nvPr/>
            </p:nvSpPr>
            <p:spPr>
              <a:xfrm>
                <a:off x="5280250" y="1783250"/>
                <a:ext cx="89000" cy="18975"/>
              </a:xfrm>
              <a:custGeom>
                <a:rect b="b" l="l" r="r" t="t"/>
                <a:pathLst>
                  <a:path extrusionOk="0" h="759" w="356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3"/>
              <p:cNvSpPr/>
              <p:nvPr/>
            </p:nvSpPr>
            <p:spPr>
              <a:xfrm>
                <a:off x="5515675" y="1628900"/>
                <a:ext cx="86475" cy="163800"/>
              </a:xfrm>
              <a:custGeom>
                <a:rect b="b" l="l" r="r" t="t"/>
                <a:pathLst>
                  <a:path extrusionOk="0" h="6552" w="3459">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3"/>
              <p:cNvSpPr/>
              <p:nvPr/>
            </p:nvSpPr>
            <p:spPr>
              <a:xfrm>
                <a:off x="5522350" y="1783250"/>
                <a:ext cx="89125" cy="18975"/>
              </a:xfrm>
              <a:custGeom>
                <a:rect b="b" l="l" r="r" t="t"/>
                <a:pathLst>
                  <a:path extrusionOk="0" h="759" w="3565">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3"/>
              <p:cNvSpPr/>
              <p:nvPr/>
            </p:nvSpPr>
            <p:spPr>
              <a:xfrm>
                <a:off x="5336600" y="1721100"/>
                <a:ext cx="218525" cy="110775"/>
              </a:xfrm>
              <a:custGeom>
                <a:rect b="b" l="l" r="r" t="t"/>
                <a:pathLst>
                  <a:path extrusionOk="0" h="4431" w="8741">
                    <a:moveTo>
                      <a:pt x="0" y="1"/>
                    </a:moveTo>
                    <a:lnTo>
                      <a:pt x="0" y="4430"/>
                    </a:lnTo>
                    <a:lnTo>
                      <a:pt x="8740" y="4430"/>
                    </a:lnTo>
                    <a:lnTo>
                      <a:pt x="874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3"/>
              <p:cNvSpPr/>
              <p:nvPr/>
            </p:nvSpPr>
            <p:spPr>
              <a:xfrm>
                <a:off x="5358450" y="1745400"/>
                <a:ext cx="174800" cy="81800"/>
              </a:xfrm>
              <a:custGeom>
                <a:rect b="b" l="l" r="r" t="t"/>
                <a:pathLst>
                  <a:path extrusionOk="0" h="3272" w="6992">
                    <a:moveTo>
                      <a:pt x="1" y="0"/>
                    </a:moveTo>
                    <a:lnTo>
                      <a:pt x="1" y="3272"/>
                    </a:lnTo>
                    <a:lnTo>
                      <a:pt x="6992" y="3272"/>
                    </a:lnTo>
                    <a:lnTo>
                      <a:pt x="6992" y="0"/>
                    </a:ln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3"/>
              <p:cNvSpPr/>
              <p:nvPr/>
            </p:nvSpPr>
            <p:spPr>
              <a:xfrm>
                <a:off x="5347700" y="1656625"/>
                <a:ext cx="76025" cy="19350"/>
              </a:xfrm>
              <a:custGeom>
                <a:rect b="b" l="l" r="r" t="t"/>
                <a:pathLst>
                  <a:path extrusionOk="0" h="774" w="3041">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3"/>
              <p:cNvSpPr/>
              <p:nvPr/>
            </p:nvSpPr>
            <p:spPr>
              <a:xfrm>
                <a:off x="5253375" y="1711900"/>
                <a:ext cx="44625" cy="44625"/>
              </a:xfrm>
              <a:custGeom>
                <a:rect b="b" l="l" r="r" t="t"/>
                <a:pathLst>
                  <a:path extrusionOk="0" h="1785" w="1785">
                    <a:moveTo>
                      <a:pt x="1785" y="0"/>
                    </a:moveTo>
                    <a:lnTo>
                      <a:pt x="1" y="1301"/>
                    </a:lnTo>
                    <a:lnTo>
                      <a:pt x="1" y="1785"/>
                    </a:lnTo>
                    <a:lnTo>
                      <a:pt x="1785" y="1633"/>
                    </a:lnTo>
                    <a:lnTo>
                      <a:pt x="1785"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3"/>
              <p:cNvSpPr/>
              <p:nvPr/>
            </p:nvSpPr>
            <p:spPr>
              <a:xfrm>
                <a:off x="5593575" y="1711900"/>
                <a:ext cx="44775" cy="44625"/>
              </a:xfrm>
              <a:custGeom>
                <a:rect b="b" l="l" r="r" t="t"/>
                <a:pathLst>
                  <a:path extrusionOk="0" h="1785" w="1791">
                    <a:moveTo>
                      <a:pt x="1" y="0"/>
                    </a:moveTo>
                    <a:lnTo>
                      <a:pt x="1" y="1633"/>
                    </a:lnTo>
                    <a:lnTo>
                      <a:pt x="1790" y="1785"/>
                    </a:lnTo>
                    <a:lnTo>
                      <a:pt x="1790" y="1301"/>
                    </a:lnTo>
                    <a:lnTo>
                      <a:pt x="1"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3"/>
              <p:cNvSpPr/>
              <p:nvPr/>
            </p:nvSpPr>
            <p:spPr>
              <a:xfrm>
                <a:off x="5276350" y="1601600"/>
                <a:ext cx="11250" cy="109200"/>
              </a:xfrm>
              <a:custGeom>
                <a:rect b="b" l="l" r="r" t="t"/>
                <a:pathLst>
                  <a:path extrusionOk="0" h="4368" w="45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3"/>
              <p:cNvSpPr/>
              <p:nvPr/>
            </p:nvSpPr>
            <p:spPr>
              <a:xfrm>
                <a:off x="5604025" y="1601600"/>
                <a:ext cx="11225" cy="109200"/>
              </a:xfrm>
              <a:custGeom>
                <a:rect b="b" l="l" r="r" t="t"/>
                <a:pathLst>
                  <a:path extrusionOk="0" h="4368" w="449">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3"/>
              <p:cNvSpPr/>
              <p:nvPr/>
            </p:nvSpPr>
            <p:spPr>
              <a:xfrm>
                <a:off x="5274150" y="1534475"/>
                <a:ext cx="65700" cy="44375"/>
              </a:xfrm>
              <a:custGeom>
                <a:rect b="b" l="l" r="r" t="t"/>
                <a:pathLst>
                  <a:path extrusionOk="0" h="1775" w="2628">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3"/>
              <p:cNvSpPr/>
              <p:nvPr/>
            </p:nvSpPr>
            <p:spPr>
              <a:xfrm>
                <a:off x="5284800" y="1544500"/>
                <a:ext cx="36200" cy="24400"/>
              </a:xfrm>
              <a:custGeom>
                <a:rect b="b" l="l" r="r" t="t"/>
                <a:pathLst>
                  <a:path extrusionOk="0" h="976" w="1448">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3"/>
              <p:cNvSpPr/>
              <p:nvPr/>
            </p:nvSpPr>
            <p:spPr>
              <a:xfrm>
                <a:off x="5551875" y="1534475"/>
                <a:ext cx="65700" cy="44375"/>
              </a:xfrm>
              <a:custGeom>
                <a:rect b="b" l="l" r="r" t="t"/>
                <a:pathLst>
                  <a:path extrusionOk="0" h="1775" w="2628">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3"/>
              <p:cNvSpPr/>
              <p:nvPr/>
            </p:nvSpPr>
            <p:spPr>
              <a:xfrm>
                <a:off x="5570725" y="1544500"/>
                <a:ext cx="36200" cy="24400"/>
              </a:xfrm>
              <a:custGeom>
                <a:rect b="b" l="l" r="r" t="t"/>
                <a:pathLst>
                  <a:path extrusionOk="0" h="976" w="1448">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3"/>
              <p:cNvSpPr/>
              <p:nvPr/>
            </p:nvSpPr>
            <p:spPr>
              <a:xfrm>
                <a:off x="5271700" y="1827175"/>
                <a:ext cx="348225" cy="359325"/>
              </a:xfrm>
              <a:custGeom>
                <a:rect b="b" l="l" r="r" t="t"/>
                <a:pathLst>
                  <a:path extrusionOk="0" h="14373" w="13929">
                    <a:moveTo>
                      <a:pt x="1" y="1"/>
                    </a:moveTo>
                    <a:lnTo>
                      <a:pt x="1" y="14373"/>
                    </a:lnTo>
                    <a:lnTo>
                      <a:pt x="13928" y="14373"/>
                    </a:lnTo>
                    <a:lnTo>
                      <a:pt x="13928" y="1"/>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3"/>
              <p:cNvSpPr/>
              <p:nvPr/>
            </p:nvSpPr>
            <p:spPr>
              <a:xfrm>
                <a:off x="5306525" y="1863025"/>
                <a:ext cx="278675" cy="287525"/>
              </a:xfrm>
              <a:custGeom>
                <a:rect b="b" l="l" r="r" t="t"/>
                <a:pathLst>
                  <a:path extrusionOk="0" h="11501" w="11147">
                    <a:moveTo>
                      <a:pt x="1" y="0"/>
                    </a:moveTo>
                    <a:lnTo>
                      <a:pt x="1" y="11500"/>
                    </a:lnTo>
                    <a:lnTo>
                      <a:pt x="11146" y="11500"/>
                    </a:lnTo>
                    <a:lnTo>
                      <a:pt x="11146" y="0"/>
                    </a:lnTo>
                    <a:close/>
                  </a:path>
                </a:pathLst>
              </a:custGeom>
              <a:solidFill>
                <a:srgbClr val="627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33"/>
            <p:cNvGrpSpPr/>
            <p:nvPr/>
          </p:nvGrpSpPr>
          <p:grpSpPr>
            <a:xfrm rot="-1799968">
              <a:off x="4850261" y="756299"/>
              <a:ext cx="1854398" cy="83318"/>
              <a:chOff x="5641750" y="2340275"/>
              <a:chExt cx="845200" cy="37975"/>
            </a:xfrm>
          </p:grpSpPr>
          <p:sp>
            <p:nvSpPr>
              <p:cNvPr id="990" name="Google Shape;990;p33"/>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3"/>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2" name="Google Shape;992;p33"/>
          <p:cNvSpPr txBox="1"/>
          <p:nvPr>
            <p:ph idx="1" type="subTitle"/>
          </p:nvPr>
        </p:nvSpPr>
        <p:spPr>
          <a:xfrm>
            <a:off x="528875" y="1324400"/>
            <a:ext cx="3711900" cy="3423900"/>
          </a:xfrm>
          <a:prstGeom prst="rect">
            <a:avLst/>
          </a:prstGeom>
          <a:solidFill>
            <a:schemeClr val="accent3"/>
          </a:solidFill>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We used the AWS marketplace to extract 44365 rows and 13 </a:t>
            </a:r>
            <a:r>
              <a:rPr lang="en"/>
              <a:t>columns</a:t>
            </a:r>
            <a:r>
              <a:rPr lang="en"/>
              <a:t> from Carvana Car Sales in the United States </a:t>
            </a:r>
            <a:endParaRPr/>
          </a:p>
          <a:p>
            <a:pPr indent="-317500" lvl="0" marL="457200" rtl="0" algn="l">
              <a:lnSpc>
                <a:spcPct val="100000"/>
              </a:lnSpc>
              <a:spcBef>
                <a:spcPts val="0"/>
              </a:spcBef>
              <a:spcAft>
                <a:spcPts val="0"/>
              </a:spcAft>
              <a:buSzPts val="1400"/>
              <a:buChar char="●"/>
            </a:pPr>
            <a:r>
              <a:rPr lang="en"/>
              <a:t>Loaded the data into PostgreSQL</a:t>
            </a:r>
            <a:endParaRPr/>
          </a:p>
          <a:p>
            <a:pPr indent="-317500" lvl="0" marL="457200" rtl="0" algn="l">
              <a:lnSpc>
                <a:spcPct val="100000"/>
              </a:lnSpc>
              <a:spcBef>
                <a:spcPts val="0"/>
              </a:spcBef>
              <a:spcAft>
                <a:spcPts val="0"/>
              </a:spcAft>
              <a:buSzPts val="1400"/>
              <a:buChar char="●"/>
            </a:pPr>
            <a:r>
              <a:rPr lang="en"/>
              <a:t>Limitation on a dataset of 30,000 random samples to run our models due to memory limitations as well as google colab.</a:t>
            </a:r>
            <a:endParaRPr/>
          </a:p>
          <a:p>
            <a:pPr indent="0" lvl="0" marL="0" rtl="0" algn="ctr">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34"/>
          <p:cNvSpPr txBox="1"/>
          <p:nvPr>
            <p:ph type="title"/>
          </p:nvPr>
        </p:nvSpPr>
        <p:spPr>
          <a:xfrm>
            <a:off x="4836803" y="330080"/>
            <a:ext cx="3858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Cleaned Data</a:t>
            </a:r>
            <a:endParaRPr sz="2400">
              <a:solidFill>
                <a:srgbClr val="FFFFFF"/>
              </a:solidFill>
            </a:endParaRPr>
          </a:p>
        </p:txBody>
      </p:sp>
      <p:sp>
        <p:nvSpPr>
          <p:cNvPr id="998" name="Google Shape;998;p34"/>
          <p:cNvSpPr txBox="1"/>
          <p:nvPr>
            <p:ph idx="1" type="subTitle"/>
          </p:nvPr>
        </p:nvSpPr>
        <p:spPr>
          <a:xfrm>
            <a:off x="4836800" y="1294375"/>
            <a:ext cx="3711900" cy="3423900"/>
          </a:xfrm>
          <a:prstGeom prst="rect">
            <a:avLst/>
          </a:prstGeom>
          <a:solidFill>
            <a:schemeClr val="accent3"/>
          </a:solidFill>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After the data was cleaned, we split the data into x and y values</a:t>
            </a:r>
            <a:endParaRPr/>
          </a:p>
          <a:p>
            <a:pPr indent="-317500" lvl="0" marL="457200" rtl="0" algn="l">
              <a:lnSpc>
                <a:spcPct val="100000"/>
              </a:lnSpc>
              <a:spcBef>
                <a:spcPts val="0"/>
              </a:spcBef>
              <a:spcAft>
                <a:spcPts val="0"/>
              </a:spcAft>
              <a:buSzPts val="1400"/>
              <a:buChar char="●"/>
            </a:pPr>
            <a:r>
              <a:rPr lang="en"/>
              <a:t>We used X Dummies to get data for the following X columns : year, make, model, miles, trim </a:t>
            </a:r>
            <a:endParaRPr/>
          </a:p>
          <a:p>
            <a:pPr indent="-317500" lvl="0" marL="457200" rtl="0" algn="l">
              <a:lnSpc>
                <a:spcPct val="100000"/>
              </a:lnSpc>
              <a:spcBef>
                <a:spcPts val="0"/>
              </a:spcBef>
              <a:spcAft>
                <a:spcPts val="0"/>
              </a:spcAft>
              <a:buSzPts val="1400"/>
              <a:buChar char="●"/>
            </a:pPr>
            <a:r>
              <a:rPr lang="en"/>
              <a:t>Our Y was the sold_price</a:t>
            </a:r>
            <a:endParaRPr/>
          </a:p>
          <a:p>
            <a:pPr indent="-317500" lvl="0" marL="457200" rtl="0" algn="l">
              <a:lnSpc>
                <a:spcPct val="100000"/>
              </a:lnSpc>
              <a:spcBef>
                <a:spcPts val="0"/>
              </a:spcBef>
              <a:spcAft>
                <a:spcPts val="0"/>
              </a:spcAft>
              <a:buSzPts val="1400"/>
              <a:buChar char="●"/>
            </a:pPr>
            <a:r>
              <a:rPr lang="en"/>
              <a:t>We split the data into x_train, x_test, y_train, and y_test and used standard scaler to standard scaler to standardize the data</a:t>
            </a:r>
            <a:endParaRPr/>
          </a:p>
          <a:p>
            <a:pPr indent="0" lvl="0" marL="0" rtl="0" algn="ctr">
              <a:spcBef>
                <a:spcPts val="0"/>
              </a:spcBef>
              <a:spcAft>
                <a:spcPts val="1600"/>
              </a:spcAft>
              <a:buNone/>
            </a:pPr>
            <a:r>
              <a:t/>
            </a:r>
            <a:endParaRPr/>
          </a:p>
        </p:txBody>
      </p:sp>
      <p:pic>
        <p:nvPicPr>
          <p:cNvPr id="999" name="Google Shape;999;p34"/>
          <p:cNvPicPr preferRelativeResize="0"/>
          <p:nvPr/>
        </p:nvPicPr>
        <p:blipFill>
          <a:blip r:embed="rId3">
            <a:alphaModFix/>
          </a:blip>
          <a:stretch>
            <a:fillRect/>
          </a:stretch>
        </p:blipFill>
        <p:spPr>
          <a:xfrm>
            <a:off x="384175" y="906075"/>
            <a:ext cx="4200500" cy="420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35"/>
          <p:cNvSpPr txBox="1"/>
          <p:nvPr>
            <p:ph type="title"/>
          </p:nvPr>
        </p:nvSpPr>
        <p:spPr>
          <a:xfrm>
            <a:off x="1234675" y="330075"/>
            <a:ext cx="74610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MODELS</a:t>
            </a:r>
            <a:endParaRPr sz="2400">
              <a:solidFill>
                <a:srgbClr val="FFFFFF"/>
              </a:solidFill>
            </a:endParaRPr>
          </a:p>
        </p:txBody>
      </p:sp>
      <p:sp>
        <p:nvSpPr>
          <p:cNvPr id="1005" name="Google Shape;1005;p35"/>
          <p:cNvSpPr txBox="1"/>
          <p:nvPr>
            <p:ph idx="1" type="subTitle"/>
          </p:nvPr>
        </p:nvSpPr>
        <p:spPr>
          <a:xfrm>
            <a:off x="427850" y="1025450"/>
            <a:ext cx="8267700" cy="3423900"/>
          </a:xfrm>
          <a:prstGeom prst="rect">
            <a:avLst/>
          </a:prstGeom>
          <a:solidFill>
            <a:schemeClr val="accent3"/>
          </a:solidFill>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RandomForestTreesRegressor  (with parameters)</a:t>
            </a:r>
            <a:endParaRPr/>
          </a:p>
          <a:p>
            <a:pPr indent="-317500" lvl="0" marL="457200" rtl="0" algn="l">
              <a:spcBef>
                <a:spcPts val="0"/>
              </a:spcBef>
              <a:spcAft>
                <a:spcPts val="0"/>
              </a:spcAft>
              <a:buSzPts val="1400"/>
              <a:buChar char="●"/>
            </a:pPr>
            <a:r>
              <a:rPr lang="en"/>
              <a:t>RandomForestTreesRegressor (without parameters)</a:t>
            </a:r>
            <a:endParaRPr/>
          </a:p>
          <a:p>
            <a:pPr indent="-317500" lvl="0" marL="457200" rtl="0" algn="l">
              <a:spcBef>
                <a:spcPts val="0"/>
              </a:spcBef>
              <a:spcAft>
                <a:spcPts val="0"/>
              </a:spcAft>
              <a:buSzPts val="1400"/>
              <a:buChar char="●"/>
            </a:pPr>
            <a:r>
              <a:rPr lang="en"/>
              <a:t>DecisionTressRegressor</a:t>
            </a:r>
            <a:endParaRPr/>
          </a:p>
          <a:p>
            <a:pPr indent="-317500" lvl="0" marL="457200" rtl="0" algn="l">
              <a:spcBef>
                <a:spcPts val="0"/>
              </a:spcBef>
              <a:spcAft>
                <a:spcPts val="0"/>
              </a:spcAft>
              <a:buSzPts val="1400"/>
              <a:buChar char="●"/>
            </a:pPr>
            <a:r>
              <a:rPr lang="en"/>
              <a:t>Linear Regression</a:t>
            </a:r>
            <a:endParaRPr/>
          </a:p>
          <a:p>
            <a:pPr indent="-317500" lvl="0" marL="457200" rtl="0" algn="l">
              <a:spcBef>
                <a:spcPts val="0"/>
              </a:spcBef>
              <a:spcAft>
                <a:spcPts val="0"/>
              </a:spcAft>
              <a:buSzPts val="1400"/>
              <a:buChar char="●"/>
            </a:pPr>
            <a:r>
              <a:rPr lang="en"/>
              <a:t>KNeighborsRegressor</a:t>
            </a:r>
            <a:endParaRPr/>
          </a:p>
          <a:p>
            <a:pPr indent="-317500" lvl="0" marL="457200" rtl="0" algn="l">
              <a:spcBef>
                <a:spcPts val="0"/>
              </a:spcBef>
              <a:spcAft>
                <a:spcPts val="0"/>
              </a:spcAft>
              <a:buSzPts val="1400"/>
              <a:buChar char="●"/>
            </a:pPr>
            <a:r>
              <a:rPr lang="en"/>
              <a:t>GradientBoostingRegressor</a:t>
            </a:r>
            <a:endParaRPr/>
          </a:p>
          <a:p>
            <a:pPr indent="-317500" lvl="0" marL="457200" rtl="0" algn="l">
              <a:spcBef>
                <a:spcPts val="0"/>
              </a:spcBef>
              <a:spcAft>
                <a:spcPts val="0"/>
              </a:spcAft>
              <a:buSzPts val="1400"/>
              <a:buChar char="●"/>
            </a:pPr>
            <a:r>
              <a:rPr lang="en"/>
              <a:t>ExtraTreesRegressor</a:t>
            </a:r>
            <a:endParaRPr/>
          </a:p>
          <a:p>
            <a:pPr indent="-317500" lvl="0" marL="457200" rtl="0" algn="l">
              <a:spcBef>
                <a:spcPts val="0"/>
              </a:spcBef>
              <a:spcAft>
                <a:spcPts val="0"/>
              </a:spcAft>
              <a:buSzPts val="1400"/>
              <a:buChar char="●"/>
            </a:pPr>
            <a:r>
              <a:rPr lang="en"/>
              <a:t>AdaBoostRegressor</a:t>
            </a:r>
            <a:endParaRPr/>
          </a:p>
          <a:p>
            <a:pPr indent="-317500" lvl="0" marL="457200" rtl="0" algn="l">
              <a:spcBef>
                <a:spcPts val="0"/>
              </a:spcBef>
              <a:spcAft>
                <a:spcPts val="0"/>
              </a:spcAft>
              <a:buSzPts val="1400"/>
              <a:buChar char="●"/>
            </a:pPr>
            <a:r>
              <a:rPr lang="en"/>
              <a:t>Ridge</a:t>
            </a:r>
            <a:endParaRPr/>
          </a:p>
          <a:p>
            <a:pPr indent="-317500" lvl="0" marL="457200" rtl="0" algn="l">
              <a:spcBef>
                <a:spcPts val="0"/>
              </a:spcBef>
              <a:spcAft>
                <a:spcPts val="0"/>
              </a:spcAft>
              <a:buSzPts val="1400"/>
              <a:buChar char="●"/>
            </a:pPr>
            <a:r>
              <a:rPr lang="en"/>
              <a:t>Lasso</a:t>
            </a:r>
            <a:endParaRPr/>
          </a:p>
          <a:p>
            <a:pPr indent="-317500" lvl="0" marL="457200" rtl="0" algn="l">
              <a:spcBef>
                <a:spcPts val="0"/>
              </a:spcBef>
              <a:spcAft>
                <a:spcPts val="0"/>
              </a:spcAft>
              <a:buSzPts val="1400"/>
              <a:buChar char="●"/>
            </a:pPr>
            <a:r>
              <a:rPr lang="en"/>
              <a:t>SVR</a:t>
            </a:r>
            <a:endParaRPr sz="1200">
              <a:solidFill>
                <a:srgbClr val="C9D1D9"/>
              </a:solidFill>
              <a:highlight>
                <a:srgbClr val="0D1117"/>
              </a:highlight>
              <a:latin typeface="Arial"/>
              <a:ea typeface="Arial"/>
              <a:cs typeface="Arial"/>
              <a:sym typeface="Arial"/>
            </a:endParaRPr>
          </a:p>
          <a:p>
            <a:pPr indent="0" lvl="0" marL="0" rtl="0" algn="l">
              <a:lnSpc>
                <a:spcPct val="100000"/>
              </a:lnSpc>
              <a:spcBef>
                <a:spcPts val="1200"/>
              </a:spcBef>
              <a:spcAft>
                <a:spcPts val="0"/>
              </a:spcAft>
              <a:buNone/>
            </a:pPr>
            <a:r>
              <a:t/>
            </a:r>
            <a:endParaRPr/>
          </a:p>
        </p:txBody>
      </p:sp>
      <p:grpSp>
        <p:nvGrpSpPr>
          <p:cNvPr id="1006" name="Google Shape;1006;p35"/>
          <p:cNvGrpSpPr/>
          <p:nvPr/>
        </p:nvGrpSpPr>
        <p:grpSpPr>
          <a:xfrm>
            <a:off x="5758014" y="1685547"/>
            <a:ext cx="1895037" cy="2567211"/>
            <a:chOff x="5717164" y="1323015"/>
            <a:chExt cx="2118543" cy="2869996"/>
          </a:xfrm>
        </p:grpSpPr>
        <p:sp>
          <p:nvSpPr>
            <p:cNvPr id="1007" name="Google Shape;1007;p35"/>
            <p:cNvSpPr/>
            <p:nvPr/>
          </p:nvSpPr>
          <p:spPr>
            <a:xfrm>
              <a:off x="5973495" y="1762903"/>
              <a:ext cx="300514" cy="326504"/>
            </a:xfrm>
            <a:custGeom>
              <a:rect b="b" l="l" r="r" t="t"/>
              <a:pathLst>
                <a:path extrusionOk="0" h="1005" w="925">
                  <a:moveTo>
                    <a:pt x="45" y="1"/>
                  </a:moveTo>
                  <a:cubicBezTo>
                    <a:pt x="19" y="1"/>
                    <a:pt x="1" y="19"/>
                    <a:pt x="1" y="45"/>
                  </a:cubicBezTo>
                  <a:lnTo>
                    <a:pt x="1" y="959"/>
                  </a:lnTo>
                  <a:cubicBezTo>
                    <a:pt x="1" y="982"/>
                    <a:pt x="19" y="1004"/>
                    <a:pt x="45" y="1004"/>
                  </a:cubicBezTo>
                  <a:lnTo>
                    <a:pt x="924" y="1004"/>
                  </a:lnTo>
                  <a:lnTo>
                    <a:pt x="924"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a:off x="6171022" y="1323015"/>
              <a:ext cx="1579567" cy="2680910"/>
            </a:xfrm>
            <a:custGeom>
              <a:rect b="b" l="l" r="r" t="t"/>
              <a:pathLst>
                <a:path extrusionOk="0" h="8252" w="4862">
                  <a:moveTo>
                    <a:pt x="161" y="1"/>
                  </a:moveTo>
                  <a:cubicBezTo>
                    <a:pt x="76" y="1"/>
                    <a:pt x="1" y="72"/>
                    <a:pt x="1" y="161"/>
                  </a:cubicBezTo>
                  <a:lnTo>
                    <a:pt x="1" y="8252"/>
                  </a:lnTo>
                  <a:lnTo>
                    <a:pt x="4861" y="8252"/>
                  </a:lnTo>
                  <a:lnTo>
                    <a:pt x="4861" y="161"/>
                  </a:lnTo>
                  <a:cubicBezTo>
                    <a:pt x="4861" y="72"/>
                    <a:pt x="4790" y="1"/>
                    <a:pt x="47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5"/>
            <p:cNvSpPr/>
            <p:nvPr/>
          </p:nvSpPr>
          <p:spPr>
            <a:xfrm>
              <a:off x="6085904" y="4003605"/>
              <a:ext cx="1749804" cy="189405"/>
            </a:xfrm>
            <a:custGeom>
              <a:rect b="b" l="l" r="r" t="t"/>
              <a:pathLst>
                <a:path extrusionOk="0" h="583" w="5386">
                  <a:moveTo>
                    <a:pt x="54" y="1"/>
                  </a:moveTo>
                  <a:cubicBezTo>
                    <a:pt x="27" y="1"/>
                    <a:pt x="1" y="23"/>
                    <a:pt x="1" y="54"/>
                  </a:cubicBezTo>
                  <a:lnTo>
                    <a:pt x="1" y="529"/>
                  </a:lnTo>
                  <a:cubicBezTo>
                    <a:pt x="1" y="560"/>
                    <a:pt x="27" y="582"/>
                    <a:pt x="54" y="582"/>
                  </a:cubicBezTo>
                  <a:lnTo>
                    <a:pt x="5332" y="582"/>
                  </a:lnTo>
                  <a:cubicBezTo>
                    <a:pt x="5363" y="582"/>
                    <a:pt x="5385" y="560"/>
                    <a:pt x="5385" y="529"/>
                  </a:cubicBezTo>
                  <a:lnTo>
                    <a:pt x="5385" y="54"/>
                  </a:lnTo>
                  <a:cubicBezTo>
                    <a:pt x="5385" y="23"/>
                    <a:pt x="5363" y="1"/>
                    <a:pt x="53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5"/>
            <p:cNvSpPr/>
            <p:nvPr/>
          </p:nvSpPr>
          <p:spPr>
            <a:xfrm>
              <a:off x="6534564" y="2421761"/>
              <a:ext cx="170562" cy="170562"/>
            </a:xfrm>
            <a:custGeom>
              <a:rect b="b" l="l" r="r" t="t"/>
              <a:pathLst>
                <a:path extrusionOk="0" h="525" w="525">
                  <a:moveTo>
                    <a:pt x="262" y="1"/>
                  </a:moveTo>
                  <a:cubicBezTo>
                    <a:pt x="121" y="1"/>
                    <a:pt x="0" y="121"/>
                    <a:pt x="0" y="263"/>
                  </a:cubicBezTo>
                  <a:cubicBezTo>
                    <a:pt x="0" y="410"/>
                    <a:pt x="121" y="525"/>
                    <a:pt x="262" y="525"/>
                  </a:cubicBezTo>
                  <a:cubicBezTo>
                    <a:pt x="409" y="525"/>
                    <a:pt x="524" y="410"/>
                    <a:pt x="524" y="263"/>
                  </a:cubicBezTo>
                  <a:cubicBezTo>
                    <a:pt x="524" y="121"/>
                    <a:pt x="40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p:nvPr/>
          </p:nvSpPr>
          <p:spPr>
            <a:xfrm>
              <a:off x="5717164" y="1855494"/>
              <a:ext cx="454182" cy="1727712"/>
            </a:xfrm>
            <a:custGeom>
              <a:rect b="b" l="l" r="r" t="t"/>
              <a:pathLst>
                <a:path extrusionOk="0" h="5318" w="1398">
                  <a:moveTo>
                    <a:pt x="648" y="0"/>
                  </a:moveTo>
                  <a:cubicBezTo>
                    <a:pt x="289" y="0"/>
                    <a:pt x="0" y="293"/>
                    <a:pt x="0" y="652"/>
                  </a:cubicBezTo>
                  <a:lnTo>
                    <a:pt x="0" y="4669"/>
                  </a:lnTo>
                  <a:cubicBezTo>
                    <a:pt x="0" y="5025"/>
                    <a:pt x="289" y="5318"/>
                    <a:pt x="648" y="5318"/>
                  </a:cubicBezTo>
                  <a:lnTo>
                    <a:pt x="1398" y="5318"/>
                  </a:lnTo>
                  <a:lnTo>
                    <a:pt x="1398" y="4882"/>
                  </a:lnTo>
                  <a:lnTo>
                    <a:pt x="648" y="4882"/>
                  </a:lnTo>
                  <a:cubicBezTo>
                    <a:pt x="529" y="4882"/>
                    <a:pt x="431" y="4789"/>
                    <a:pt x="431" y="4669"/>
                  </a:cubicBezTo>
                  <a:lnTo>
                    <a:pt x="431" y="652"/>
                  </a:lnTo>
                  <a:cubicBezTo>
                    <a:pt x="431" y="533"/>
                    <a:pt x="529" y="435"/>
                    <a:pt x="648" y="435"/>
                  </a:cubicBezTo>
                  <a:lnTo>
                    <a:pt x="790" y="435"/>
                  </a:lnTo>
                  <a:lnTo>
                    <a:pt x="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a:off x="7216488" y="2421761"/>
              <a:ext cx="170562" cy="170562"/>
            </a:xfrm>
            <a:custGeom>
              <a:rect b="b" l="l" r="r" t="t"/>
              <a:pathLst>
                <a:path extrusionOk="0" h="525" w="525">
                  <a:moveTo>
                    <a:pt x="263" y="1"/>
                  </a:moveTo>
                  <a:cubicBezTo>
                    <a:pt x="121" y="1"/>
                    <a:pt x="1" y="121"/>
                    <a:pt x="1" y="263"/>
                  </a:cubicBezTo>
                  <a:cubicBezTo>
                    <a:pt x="1" y="410"/>
                    <a:pt x="121" y="525"/>
                    <a:pt x="263" y="525"/>
                  </a:cubicBezTo>
                  <a:cubicBezTo>
                    <a:pt x="409" y="525"/>
                    <a:pt x="525" y="410"/>
                    <a:pt x="525" y="263"/>
                  </a:cubicBezTo>
                  <a:cubicBezTo>
                    <a:pt x="525" y="121"/>
                    <a:pt x="40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a:off x="6886789" y="2421761"/>
              <a:ext cx="170237" cy="170562"/>
            </a:xfrm>
            <a:custGeom>
              <a:rect b="b" l="l" r="r" t="t"/>
              <a:pathLst>
                <a:path extrusionOk="0" h="525" w="524">
                  <a:moveTo>
                    <a:pt x="263" y="1"/>
                  </a:moveTo>
                  <a:cubicBezTo>
                    <a:pt x="116" y="1"/>
                    <a:pt x="1" y="121"/>
                    <a:pt x="1" y="263"/>
                  </a:cubicBezTo>
                  <a:cubicBezTo>
                    <a:pt x="1" y="410"/>
                    <a:pt x="116" y="525"/>
                    <a:pt x="263" y="525"/>
                  </a:cubicBezTo>
                  <a:cubicBezTo>
                    <a:pt x="404" y="525"/>
                    <a:pt x="524" y="410"/>
                    <a:pt x="524" y="263"/>
                  </a:cubicBezTo>
                  <a:cubicBezTo>
                    <a:pt x="524" y="121"/>
                    <a:pt x="404"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5"/>
            <p:cNvSpPr/>
            <p:nvPr/>
          </p:nvSpPr>
          <p:spPr>
            <a:xfrm>
              <a:off x="6971500" y="1325925"/>
              <a:ext cx="779100" cy="2675100"/>
            </a:xfrm>
            <a:prstGeom prst="roundRect">
              <a:avLst>
                <a:gd fmla="val 427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5"/>
            <p:cNvSpPr/>
            <p:nvPr/>
          </p:nvSpPr>
          <p:spPr>
            <a:xfrm>
              <a:off x="6396165" y="1572523"/>
              <a:ext cx="1129608" cy="705639"/>
            </a:xfrm>
            <a:custGeom>
              <a:rect b="b" l="l" r="r" t="t"/>
              <a:pathLst>
                <a:path extrusionOk="0" h="2172" w="3477">
                  <a:moveTo>
                    <a:pt x="54" y="1"/>
                  </a:moveTo>
                  <a:cubicBezTo>
                    <a:pt x="27" y="1"/>
                    <a:pt x="0" y="23"/>
                    <a:pt x="0" y="54"/>
                  </a:cubicBezTo>
                  <a:lnTo>
                    <a:pt x="0" y="2118"/>
                  </a:lnTo>
                  <a:cubicBezTo>
                    <a:pt x="0" y="2149"/>
                    <a:pt x="27" y="2172"/>
                    <a:pt x="54" y="2172"/>
                  </a:cubicBezTo>
                  <a:lnTo>
                    <a:pt x="3423" y="2172"/>
                  </a:lnTo>
                  <a:cubicBezTo>
                    <a:pt x="3454" y="2172"/>
                    <a:pt x="3476" y="2149"/>
                    <a:pt x="3476" y="2118"/>
                  </a:cubicBezTo>
                  <a:lnTo>
                    <a:pt x="3476" y="54"/>
                  </a:lnTo>
                  <a:cubicBezTo>
                    <a:pt x="3476" y="23"/>
                    <a:pt x="3454" y="1"/>
                    <a:pt x="3423"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5"/>
            <p:cNvSpPr/>
            <p:nvPr/>
          </p:nvSpPr>
          <p:spPr>
            <a:xfrm>
              <a:off x="6971503" y="1572525"/>
              <a:ext cx="554277" cy="705623"/>
            </a:xfrm>
            <a:custGeom>
              <a:rect b="b" l="l" r="r" t="t"/>
              <a:pathLst>
                <a:path extrusionOk="0" h="2172" w="3477">
                  <a:moveTo>
                    <a:pt x="54" y="1"/>
                  </a:moveTo>
                  <a:cubicBezTo>
                    <a:pt x="27" y="1"/>
                    <a:pt x="0" y="23"/>
                    <a:pt x="0" y="54"/>
                  </a:cubicBezTo>
                  <a:lnTo>
                    <a:pt x="0" y="2118"/>
                  </a:lnTo>
                  <a:cubicBezTo>
                    <a:pt x="0" y="2149"/>
                    <a:pt x="27" y="2172"/>
                    <a:pt x="54" y="2172"/>
                  </a:cubicBezTo>
                  <a:lnTo>
                    <a:pt x="3423" y="2172"/>
                  </a:lnTo>
                  <a:cubicBezTo>
                    <a:pt x="3454" y="2172"/>
                    <a:pt x="3476" y="2149"/>
                    <a:pt x="3476" y="2118"/>
                  </a:cubicBezTo>
                  <a:lnTo>
                    <a:pt x="3476" y="54"/>
                  </a:lnTo>
                  <a:cubicBezTo>
                    <a:pt x="3476" y="23"/>
                    <a:pt x="3454" y="1"/>
                    <a:pt x="342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a:off x="7216489" y="2421761"/>
              <a:ext cx="170562" cy="170562"/>
            </a:xfrm>
            <a:custGeom>
              <a:rect b="b" l="l" r="r" t="t"/>
              <a:pathLst>
                <a:path extrusionOk="0" h="525" w="525">
                  <a:moveTo>
                    <a:pt x="262" y="1"/>
                  </a:moveTo>
                  <a:cubicBezTo>
                    <a:pt x="121" y="1"/>
                    <a:pt x="0" y="121"/>
                    <a:pt x="0" y="263"/>
                  </a:cubicBezTo>
                  <a:cubicBezTo>
                    <a:pt x="0" y="410"/>
                    <a:pt x="121" y="525"/>
                    <a:pt x="262" y="525"/>
                  </a:cubicBezTo>
                  <a:cubicBezTo>
                    <a:pt x="409" y="525"/>
                    <a:pt x="524" y="410"/>
                    <a:pt x="524" y="263"/>
                  </a:cubicBezTo>
                  <a:cubicBezTo>
                    <a:pt x="524" y="121"/>
                    <a:pt x="409" y="1"/>
                    <a:pt x="2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a:off x="6971499" y="4003600"/>
              <a:ext cx="864197" cy="189401"/>
            </a:xfrm>
            <a:custGeom>
              <a:rect b="b" l="l" r="r" t="t"/>
              <a:pathLst>
                <a:path extrusionOk="0" h="583" w="5386">
                  <a:moveTo>
                    <a:pt x="54" y="1"/>
                  </a:moveTo>
                  <a:cubicBezTo>
                    <a:pt x="27" y="1"/>
                    <a:pt x="1" y="23"/>
                    <a:pt x="1" y="54"/>
                  </a:cubicBezTo>
                  <a:lnTo>
                    <a:pt x="1" y="529"/>
                  </a:lnTo>
                  <a:cubicBezTo>
                    <a:pt x="1" y="560"/>
                    <a:pt x="27" y="582"/>
                    <a:pt x="54" y="582"/>
                  </a:cubicBezTo>
                  <a:lnTo>
                    <a:pt x="5332" y="582"/>
                  </a:lnTo>
                  <a:cubicBezTo>
                    <a:pt x="5363" y="582"/>
                    <a:pt x="5385" y="560"/>
                    <a:pt x="5385" y="529"/>
                  </a:cubicBezTo>
                  <a:lnTo>
                    <a:pt x="5385" y="54"/>
                  </a:lnTo>
                  <a:cubicBezTo>
                    <a:pt x="5385" y="23"/>
                    <a:pt x="5363" y="1"/>
                    <a:pt x="53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9" name="Google Shape;1019;p35"/>
            <p:cNvSpPr/>
            <p:nvPr/>
          </p:nvSpPr>
          <p:spPr>
            <a:xfrm flipH="1">
              <a:off x="6885787" y="2421838"/>
              <a:ext cx="170400" cy="170400"/>
            </a:xfrm>
            <a:prstGeom prst="pie">
              <a:avLst>
                <a:gd fmla="val 540347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36"/>
          <p:cNvSpPr txBox="1"/>
          <p:nvPr>
            <p:ph type="title"/>
          </p:nvPr>
        </p:nvSpPr>
        <p:spPr>
          <a:xfrm>
            <a:off x="713232" y="385724"/>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Year Versus Sold Price Bar Plot Image</a:t>
            </a:r>
            <a:endParaRPr/>
          </a:p>
        </p:txBody>
      </p:sp>
      <p:grpSp>
        <p:nvGrpSpPr>
          <p:cNvPr id="1025" name="Google Shape;1025;p36"/>
          <p:cNvGrpSpPr/>
          <p:nvPr/>
        </p:nvGrpSpPr>
        <p:grpSpPr>
          <a:xfrm>
            <a:off x="6949498" y="2768618"/>
            <a:ext cx="1938276" cy="2372625"/>
            <a:chOff x="1411475" y="323425"/>
            <a:chExt cx="311650" cy="381500"/>
          </a:xfrm>
        </p:grpSpPr>
        <p:sp>
          <p:nvSpPr>
            <p:cNvPr id="1026" name="Google Shape;1026;p36"/>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36"/>
          <p:cNvSpPr txBox="1"/>
          <p:nvPr>
            <p:ph idx="1" type="subTitle"/>
          </p:nvPr>
        </p:nvSpPr>
        <p:spPr>
          <a:xfrm>
            <a:off x="5290900" y="1979925"/>
            <a:ext cx="25758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
              <a:t>INSERT IMPORTANT NUMBERS</a:t>
            </a:r>
            <a:endParaRPr/>
          </a:p>
        </p:txBody>
      </p:sp>
      <p:sp>
        <p:nvSpPr>
          <p:cNvPr id="1035" name="Google Shape;1035;p36"/>
          <p:cNvSpPr txBox="1"/>
          <p:nvPr>
            <p:ph idx="2" type="subTitle"/>
          </p:nvPr>
        </p:nvSpPr>
        <p:spPr>
          <a:xfrm>
            <a:off x="720754" y="3834325"/>
            <a:ext cx="5570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While mostly a standard increase in price from year to year, o</a:t>
            </a:r>
            <a:r>
              <a:rPr lang="en" sz="1400"/>
              <a:t>ne thing of note is a significant jump between 2020 and 2021 and 2022 and 2023.</a:t>
            </a:r>
            <a:endParaRPr sz="1400"/>
          </a:p>
        </p:txBody>
      </p:sp>
      <p:pic>
        <p:nvPicPr>
          <p:cNvPr id="1036" name="Google Shape;1036;p36"/>
          <p:cNvPicPr preferRelativeResize="0"/>
          <p:nvPr/>
        </p:nvPicPr>
        <p:blipFill>
          <a:blip r:embed="rId3">
            <a:alphaModFix/>
          </a:blip>
          <a:stretch>
            <a:fillRect/>
          </a:stretch>
        </p:blipFill>
        <p:spPr>
          <a:xfrm>
            <a:off x="748825" y="1329275"/>
            <a:ext cx="7117875" cy="237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37"/>
          <p:cNvSpPr txBox="1"/>
          <p:nvPr>
            <p:ph type="title"/>
          </p:nvPr>
        </p:nvSpPr>
        <p:spPr>
          <a:xfrm>
            <a:off x="713232" y="385724"/>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Year vs Miles Bar Plot</a:t>
            </a:r>
            <a:endParaRPr/>
          </a:p>
        </p:txBody>
      </p:sp>
      <p:grpSp>
        <p:nvGrpSpPr>
          <p:cNvPr id="1042" name="Google Shape;1042;p37"/>
          <p:cNvGrpSpPr/>
          <p:nvPr/>
        </p:nvGrpSpPr>
        <p:grpSpPr>
          <a:xfrm>
            <a:off x="6949498" y="2768618"/>
            <a:ext cx="1938276" cy="2372625"/>
            <a:chOff x="1411475" y="323425"/>
            <a:chExt cx="311650" cy="381500"/>
          </a:xfrm>
        </p:grpSpPr>
        <p:sp>
          <p:nvSpPr>
            <p:cNvPr id="1043" name="Google Shape;1043;p37"/>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7"/>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7"/>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7"/>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7"/>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7"/>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7"/>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37"/>
          <p:cNvSpPr txBox="1"/>
          <p:nvPr>
            <p:ph idx="2" type="subTitle"/>
          </p:nvPr>
        </p:nvSpPr>
        <p:spPr>
          <a:xfrm>
            <a:off x="720755" y="3834325"/>
            <a:ext cx="5830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can see a correlation between age of car and miles. This is because the newer the car, the less miles it has. </a:t>
            </a:r>
            <a:endParaRPr sz="1400"/>
          </a:p>
        </p:txBody>
      </p:sp>
      <p:pic>
        <p:nvPicPr>
          <p:cNvPr id="1052" name="Google Shape;1052;p37"/>
          <p:cNvPicPr preferRelativeResize="0"/>
          <p:nvPr/>
        </p:nvPicPr>
        <p:blipFill>
          <a:blip r:embed="rId3">
            <a:alphaModFix/>
          </a:blip>
          <a:stretch>
            <a:fillRect/>
          </a:stretch>
        </p:blipFill>
        <p:spPr>
          <a:xfrm>
            <a:off x="659950" y="1152425"/>
            <a:ext cx="6949500" cy="231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38"/>
          <p:cNvSpPr txBox="1"/>
          <p:nvPr>
            <p:ph type="title"/>
          </p:nvPr>
        </p:nvSpPr>
        <p:spPr>
          <a:xfrm>
            <a:off x="1596782" y="262349"/>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Pie Chart of Values</a:t>
            </a:r>
            <a:endParaRPr/>
          </a:p>
        </p:txBody>
      </p:sp>
      <p:grpSp>
        <p:nvGrpSpPr>
          <p:cNvPr id="1058" name="Google Shape;1058;p38"/>
          <p:cNvGrpSpPr/>
          <p:nvPr/>
        </p:nvGrpSpPr>
        <p:grpSpPr>
          <a:xfrm>
            <a:off x="6949498" y="2768618"/>
            <a:ext cx="1938276" cy="2372625"/>
            <a:chOff x="1411475" y="323425"/>
            <a:chExt cx="311650" cy="381500"/>
          </a:xfrm>
        </p:grpSpPr>
        <p:sp>
          <p:nvSpPr>
            <p:cNvPr id="1059" name="Google Shape;1059;p38"/>
            <p:cNvSpPr/>
            <p:nvPr/>
          </p:nvSpPr>
          <p:spPr>
            <a:xfrm>
              <a:off x="1548150" y="616725"/>
              <a:ext cx="38300" cy="88200"/>
            </a:xfrm>
            <a:custGeom>
              <a:rect b="b" l="l" r="r" t="t"/>
              <a:pathLst>
                <a:path extrusionOk="0" h="3528" w="1532">
                  <a:moveTo>
                    <a:pt x="1" y="1"/>
                  </a:moveTo>
                  <a:lnTo>
                    <a:pt x="1" y="3527"/>
                  </a:lnTo>
                  <a:lnTo>
                    <a:pt x="1532" y="3527"/>
                  </a:lnTo>
                  <a:lnTo>
                    <a:pt x="1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1567250" y="616725"/>
              <a:ext cx="19200" cy="88200"/>
            </a:xfrm>
            <a:custGeom>
              <a:rect b="b" l="l" r="r" t="t"/>
              <a:pathLst>
                <a:path extrusionOk="0" h="3528" w="768">
                  <a:moveTo>
                    <a:pt x="733" y="1"/>
                  </a:moveTo>
                  <a:lnTo>
                    <a:pt x="0" y="730"/>
                  </a:lnTo>
                  <a:lnTo>
                    <a:pt x="0" y="3527"/>
                  </a:lnTo>
                  <a:lnTo>
                    <a:pt x="768" y="3527"/>
                  </a:lnTo>
                  <a:lnTo>
                    <a:pt x="768" y="1"/>
                  </a:lnTo>
                  <a:close/>
                </a:path>
              </a:pathLst>
            </a:custGeom>
            <a:solidFill>
              <a:srgbClr val="DAD9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1411475" y="323425"/>
              <a:ext cx="311650" cy="311550"/>
            </a:xfrm>
            <a:custGeom>
              <a:rect b="b" l="l" r="r" t="t"/>
              <a:pathLst>
                <a:path extrusionOk="0" h="12462" w="12466">
                  <a:moveTo>
                    <a:pt x="6231" y="1"/>
                  </a:moveTo>
                  <a:lnTo>
                    <a:pt x="1" y="6231"/>
                  </a:lnTo>
                  <a:lnTo>
                    <a:pt x="6231" y="12462"/>
                  </a:lnTo>
                  <a:lnTo>
                    <a:pt x="12465" y="6231"/>
                  </a:lnTo>
                  <a:lnTo>
                    <a:pt x="6231" y="1"/>
                  </a:lnTo>
                  <a:close/>
                </a:path>
              </a:pathLst>
            </a:custGeom>
            <a:solidFill>
              <a:srgbClr val="FF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1428175" y="340525"/>
              <a:ext cx="278250" cy="277425"/>
            </a:xfrm>
            <a:custGeom>
              <a:rect b="b" l="l" r="r" t="t"/>
              <a:pathLst>
                <a:path extrusionOk="0" h="11097" w="1113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8"/>
            <p:cNvSpPr/>
            <p:nvPr/>
          </p:nvSpPr>
          <p:spPr>
            <a:xfrm>
              <a:off x="1567250" y="340450"/>
              <a:ext cx="139175" cy="277500"/>
            </a:xfrm>
            <a:custGeom>
              <a:rect b="b" l="l" r="r" t="t"/>
              <a:pathLst>
                <a:path extrusionOk="0" h="11100" w="5567">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1567250" y="323425"/>
              <a:ext cx="155875" cy="311550"/>
            </a:xfrm>
            <a:custGeom>
              <a:rect b="b" l="l" r="r" t="t"/>
              <a:pathLst>
                <a:path extrusionOk="0" h="12462" w="6235">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8"/>
            <p:cNvSpPr/>
            <p:nvPr/>
          </p:nvSpPr>
          <p:spPr>
            <a:xfrm>
              <a:off x="1567250" y="400500"/>
              <a:ext cx="45175" cy="159650"/>
            </a:xfrm>
            <a:custGeom>
              <a:rect b="b" l="l" r="r" t="t"/>
              <a:pathLst>
                <a:path extrusionOk="0" h="6386" w="1807">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8"/>
            <p:cNvSpPr/>
            <p:nvPr/>
          </p:nvSpPr>
          <p:spPr>
            <a:xfrm>
              <a:off x="1526225" y="400500"/>
              <a:ext cx="86200" cy="159650"/>
            </a:xfrm>
            <a:custGeom>
              <a:rect b="b" l="l" r="r" t="t"/>
              <a:pathLst>
                <a:path extrusionOk="0" h="6386" w="3448">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38"/>
          <p:cNvSpPr txBox="1"/>
          <p:nvPr>
            <p:ph idx="2" type="subTitle"/>
          </p:nvPr>
        </p:nvSpPr>
        <p:spPr>
          <a:xfrm>
            <a:off x="556613" y="4634075"/>
            <a:ext cx="6737100" cy="37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Based on our sample data, the top 3 most sold cars  are Nissan, </a:t>
            </a:r>
            <a:r>
              <a:rPr lang="en"/>
              <a:t>Ford, and Chevrolet.</a:t>
            </a:r>
            <a:r>
              <a:rPr lang="en"/>
              <a:t> </a:t>
            </a:r>
            <a:endParaRPr/>
          </a:p>
        </p:txBody>
      </p:sp>
      <p:pic>
        <p:nvPicPr>
          <p:cNvPr id="1068" name="Google Shape;1068;p38"/>
          <p:cNvPicPr preferRelativeResize="0"/>
          <p:nvPr/>
        </p:nvPicPr>
        <p:blipFill>
          <a:blip r:embed="rId3">
            <a:alphaModFix/>
          </a:blip>
          <a:stretch>
            <a:fillRect/>
          </a:stretch>
        </p:blipFill>
        <p:spPr>
          <a:xfrm>
            <a:off x="978650" y="705425"/>
            <a:ext cx="5893025" cy="3928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iving Center Company Profile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